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E4FD364-A7E1-45CC-A5CD-4BEFF978E8D3}" type="datetimeFigureOut">
              <a:rPr lang="en-US" smtClean="0"/>
              <a:t>6/15/2024</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0737CFB-39FB-4A6A-B824-73B9A52706AA}"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4FD364-A7E1-45CC-A5CD-4BEFF978E8D3}" type="datetimeFigureOut">
              <a:rPr lang="en-US" smtClean="0"/>
              <a:t>6/15/2024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737CFB-39FB-4A6A-B824-73B9A52706AA}"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4FD364-A7E1-45CC-A5CD-4BEFF978E8D3}" type="datetimeFigureOut">
              <a:rPr lang="en-US" smtClean="0"/>
              <a:t>6/15/2024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737CFB-39FB-4A6A-B824-73B9A52706AA}"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E4FD364-A7E1-45CC-A5CD-4BEFF978E8D3}" type="datetimeFigureOut">
              <a:rPr lang="en-US" smtClean="0"/>
              <a:t>6/15/2024</a:t>
            </a:fld>
            <a:endParaRPr lang="en-IN"/>
          </a:p>
        </p:txBody>
      </p:sp>
      <p:sp>
        <p:nvSpPr>
          <p:cNvPr id="9" name="Slide Number Placeholder 8"/>
          <p:cNvSpPr>
            <a:spLocks noGrp="1"/>
          </p:cNvSpPr>
          <p:nvPr>
            <p:ph type="sldNum" sz="quarter" idx="15"/>
          </p:nvPr>
        </p:nvSpPr>
        <p:spPr/>
        <p:txBody>
          <a:bodyPr rtlCol="0"/>
          <a:lstStyle/>
          <a:p>
            <a:fld id="{B0737CFB-39FB-4A6A-B824-73B9A52706AA}" type="slidenum">
              <a:rPr lang="en-IN" smtClean="0"/>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E4FD364-A7E1-45CC-A5CD-4BEFF978E8D3}" type="datetimeFigureOut">
              <a:rPr lang="en-US" smtClean="0"/>
              <a:t>6/15/2024</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0737CFB-39FB-4A6A-B824-73B9A52706AA}"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E4FD364-A7E1-45CC-A5CD-4BEFF978E8D3}" type="datetimeFigureOut">
              <a:rPr lang="en-US" smtClean="0"/>
              <a:t>6/15/2024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737CFB-39FB-4A6A-B824-73B9A52706AA}" type="slidenum">
              <a:rPr lang="en-IN" smtClean="0"/>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E4FD364-A7E1-45CC-A5CD-4BEFF978E8D3}" type="datetimeFigureOut">
              <a:rPr lang="en-US" smtClean="0"/>
              <a:t>6/15/2024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0737CFB-39FB-4A6A-B824-73B9A52706AA}" type="slidenum">
              <a:rPr lang="en-IN" smtClean="0"/>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E4FD364-A7E1-45CC-A5CD-4BEFF978E8D3}" type="datetimeFigureOut">
              <a:rPr lang="en-US" smtClean="0"/>
              <a:t>6/15/2024</a:t>
            </a:fld>
            <a:endParaRPr lang="en-IN"/>
          </a:p>
        </p:txBody>
      </p:sp>
      <p:sp>
        <p:nvSpPr>
          <p:cNvPr id="7" name="Slide Number Placeholder 6"/>
          <p:cNvSpPr>
            <a:spLocks noGrp="1"/>
          </p:cNvSpPr>
          <p:nvPr>
            <p:ph type="sldNum" sz="quarter" idx="11"/>
          </p:nvPr>
        </p:nvSpPr>
        <p:spPr/>
        <p:txBody>
          <a:bodyPr rtlCol="0"/>
          <a:lstStyle/>
          <a:p>
            <a:fld id="{B0737CFB-39FB-4A6A-B824-73B9A52706AA}" type="slidenum">
              <a:rPr lang="en-IN" smtClean="0"/>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FD364-A7E1-45CC-A5CD-4BEFF978E8D3}" type="datetimeFigureOut">
              <a:rPr lang="en-US" smtClean="0"/>
              <a:t>6/15/2024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0737CFB-39FB-4A6A-B824-73B9A52706AA}"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E4FD364-A7E1-45CC-A5CD-4BEFF978E8D3}" type="datetimeFigureOut">
              <a:rPr lang="en-US" smtClean="0"/>
              <a:t>6/15/2024</a:t>
            </a:fld>
            <a:endParaRPr lang="en-IN"/>
          </a:p>
        </p:txBody>
      </p:sp>
      <p:sp>
        <p:nvSpPr>
          <p:cNvPr id="22" name="Slide Number Placeholder 21"/>
          <p:cNvSpPr>
            <a:spLocks noGrp="1"/>
          </p:cNvSpPr>
          <p:nvPr>
            <p:ph type="sldNum" sz="quarter" idx="15"/>
          </p:nvPr>
        </p:nvSpPr>
        <p:spPr/>
        <p:txBody>
          <a:bodyPr rtlCol="0"/>
          <a:lstStyle/>
          <a:p>
            <a:fld id="{B0737CFB-39FB-4A6A-B824-73B9A52706AA}" type="slidenum">
              <a:rPr lang="en-IN" smtClean="0"/>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E4FD364-A7E1-45CC-A5CD-4BEFF978E8D3}" type="datetimeFigureOut">
              <a:rPr lang="en-US" smtClean="0"/>
              <a:t>6/15/2024</a:t>
            </a:fld>
            <a:endParaRPr lang="en-IN"/>
          </a:p>
        </p:txBody>
      </p:sp>
      <p:sp>
        <p:nvSpPr>
          <p:cNvPr id="18" name="Slide Number Placeholder 17"/>
          <p:cNvSpPr>
            <a:spLocks noGrp="1"/>
          </p:cNvSpPr>
          <p:nvPr>
            <p:ph type="sldNum" sz="quarter" idx="11"/>
          </p:nvPr>
        </p:nvSpPr>
        <p:spPr/>
        <p:txBody>
          <a:bodyPr rtlCol="0"/>
          <a:lstStyle/>
          <a:p>
            <a:fld id="{B0737CFB-39FB-4A6A-B824-73B9A52706AA}" type="slidenum">
              <a:rPr lang="en-IN" smtClean="0"/>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E4FD364-A7E1-45CC-A5CD-4BEFF978E8D3}" type="datetimeFigureOut">
              <a:rPr lang="en-US" smtClean="0"/>
              <a:t>6/15/2024</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737CFB-39FB-4A6A-B824-73B9A52706AA}"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3">
                    <a:lumMod val="60000"/>
                    <a:lumOff val="40000"/>
                  </a:schemeClr>
                </a:solidFill>
              </a:rPr>
              <a:t>WEB TECHNOLOGY</a:t>
            </a:r>
            <a:endParaRPr lang="en-IN" dirty="0">
              <a:solidFill>
                <a:schemeClr val="accent3">
                  <a:lumMod val="60000"/>
                  <a:lumOff val="40000"/>
                </a:schemeClr>
              </a:solidFill>
            </a:endParaRPr>
          </a:p>
        </p:txBody>
      </p:sp>
      <p:sp>
        <p:nvSpPr>
          <p:cNvPr id="3" name="Subtitle 2"/>
          <p:cNvSpPr>
            <a:spLocks noGrp="1"/>
          </p:cNvSpPr>
          <p:nvPr>
            <p:ph type="subTitle" idx="1"/>
          </p:nvPr>
        </p:nvSpPr>
        <p:spPr/>
        <p:txBody>
          <a:bodyPr/>
          <a:lstStyle/>
          <a:p>
            <a:r>
              <a:rPr lang="en-US" dirty="0" smtClean="0">
                <a:solidFill>
                  <a:schemeClr val="accent3">
                    <a:lumMod val="60000"/>
                    <a:lumOff val="40000"/>
                  </a:schemeClr>
                </a:solidFill>
              </a:rPr>
              <a:t>CASCADING STYLE SHEET</a:t>
            </a:r>
            <a:endParaRPr lang="en-IN" dirty="0">
              <a:solidFill>
                <a:schemeClr val="accent3">
                  <a:lumMod val="60000"/>
                  <a:lumOff val="4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1">
                    <a:lumMod val="75000"/>
                  </a:schemeClr>
                </a:solidFill>
              </a:rPr>
              <a:t>CSS: Cascading Style Sheets</a:t>
            </a:r>
            <a:br>
              <a:rPr lang="en-IN" dirty="0" smtClean="0">
                <a:solidFill>
                  <a:schemeClr val="accent1">
                    <a:lumMod val="75000"/>
                  </a:schemeClr>
                </a:solidFill>
              </a:rPr>
            </a:br>
            <a:endParaRPr lang="en-IN" dirty="0">
              <a:solidFill>
                <a:schemeClr val="accent1">
                  <a:lumMod val="75000"/>
                </a:schemeClr>
              </a:solidFill>
            </a:endParaRPr>
          </a:p>
        </p:txBody>
      </p:sp>
      <p:sp>
        <p:nvSpPr>
          <p:cNvPr id="3" name="Content Placeholder 2"/>
          <p:cNvSpPr>
            <a:spLocks noGrp="1"/>
          </p:cNvSpPr>
          <p:nvPr>
            <p:ph sz="quarter" idx="1"/>
          </p:nvPr>
        </p:nvSpPr>
        <p:spPr/>
        <p:txBody>
          <a:bodyPr/>
          <a:lstStyle/>
          <a:p>
            <a:pPr algn="just"/>
            <a:r>
              <a:rPr lang="en-IN" dirty="0" smtClean="0">
                <a:latin typeface="Times New Roman" pitchFamily="18" charset="0"/>
                <a:cs typeface="Times New Roman" pitchFamily="18" charset="0"/>
              </a:rPr>
              <a:t>CSS </a:t>
            </a:r>
            <a:r>
              <a:rPr lang="en-IN" dirty="0" smtClean="0">
                <a:latin typeface="Times New Roman" pitchFamily="18" charset="0"/>
                <a:cs typeface="Times New Roman" pitchFamily="18" charset="0"/>
              </a:rPr>
              <a:t>is a </a:t>
            </a:r>
            <a:r>
              <a:rPr lang="en-IN" dirty="0" smtClean="0">
                <a:latin typeface="Times New Roman" pitchFamily="18" charset="0"/>
                <a:cs typeface="Times New Roman" pitchFamily="18" charset="0"/>
              </a:rPr>
              <a:t>style sheet </a:t>
            </a:r>
            <a:r>
              <a:rPr lang="en-IN" dirty="0" smtClean="0">
                <a:latin typeface="Times New Roman" pitchFamily="18" charset="0"/>
                <a:cs typeface="Times New Roman" pitchFamily="18" charset="0"/>
              </a:rPr>
              <a:t>language used to specify the display of an HTML or XML document (including XML dialects such as SVG, </a:t>
            </a:r>
            <a:r>
              <a:rPr lang="en-IN" dirty="0" smtClean="0">
                <a:latin typeface="Times New Roman" pitchFamily="18" charset="0"/>
                <a:cs typeface="Times New Roman" pitchFamily="18" charset="0"/>
              </a:rPr>
              <a:t>Math ML</a:t>
            </a:r>
            <a:r>
              <a:rPr lang="en-IN" dirty="0" smtClean="0">
                <a:latin typeface="Times New Roman" pitchFamily="18" charset="0"/>
                <a:cs typeface="Times New Roman" pitchFamily="18" charset="0"/>
              </a:rPr>
              <a:t>, or XHTML). CSS specifies how items should be shown on screen, paper, during the speech, or in other mediums.</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TYPES OF CSS:</a:t>
            </a:r>
            <a:endParaRPr lang="en-IN" dirty="0">
              <a:solidFill>
                <a:schemeClr val="accent1">
                  <a:lumMod val="75000"/>
                </a:schemeClr>
              </a:solidFill>
            </a:endParaRPr>
          </a:p>
        </p:txBody>
      </p:sp>
      <p:sp>
        <p:nvSpPr>
          <p:cNvPr id="3" name="Content Placeholder 2"/>
          <p:cNvSpPr>
            <a:spLocks noGrp="1"/>
          </p:cNvSpPr>
          <p:nvPr>
            <p:ph sz="quarter" idx="1"/>
          </p:nvPr>
        </p:nvSpPr>
        <p:spPr/>
        <p:txBody>
          <a:bodyPr/>
          <a:lstStyle/>
          <a:p>
            <a:r>
              <a:rPr lang="en-IN" dirty="0" smtClean="0"/>
              <a:t>CSS is classified into three categories, which are listed </a:t>
            </a:r>
            <a:r>
              <a:rPr lang="en-IN" dirty="0" smtClean="0"/>
              <a:t>below:</a:t>
            </a:r>
          </a:p>
          <a:p>
            <a:pPr marL="1463040" lvl="3" indent="-457200"/>
            <a:r>
              <a:rPr lang="en-IN" sz="2400" dirty="0" smtClean="0">
                <a:latin typeface="Times New Roman" pitchFamily="18" charset="0"/>
                <a:cs typeface="Times New Roman" pitchFamily="18" charset="0"/>
              </a:rPr>
              <a:t>Inline CSS</a:t>
            </a:r>
          </a:p>
          <a:p>
            <a:pPr marL="1463040" lvl="3" indent="-457200"/>
            <a:r>
              <a:rPr lang="en-IN" sz="2400" dirty="0" smtClean="0">
                <a:latin typeface="Times New Roman" pitchFamily="18" charset="0"/>
                <a:cs typeface="Times New Roman" pitchFamily="18" charset="0"/>
              </a:rPr>
              <a:t>Internal </a:t>
            </a:r>
            <a:r>
              <a:rPr lang="en-IN" sz="2400" dirty="0" smtClean="0">
                <a:latin typeface="Times New Roman" pitchFamily="18" charset="0"/>
                <a:cs typeface="Times New Roman" pitchFamily="18" charset="0"/>
              </a:rPr>
              <a:t>or Embedded CSS</a:t>
            </a:r>
          </a:p>
          <a:p>
            <a:pPr marL="1463040" lvl="3" indent="-457200"/>
            <a:r>
              <a:rPr lang="en-IN" sz="2400" dirty="0" smtClean="0">
                <a:latin typeface="Times New Roman" pitchFamily="18" charset="0"/>
                <a:cs typeface="Times New Roman" pitchFamily="18" charset="0"/>
              </a:rPr>
              <a:t>External CSS</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1">
                    <a:lumMod val="75000"/>
                  </a:schemeClr>
                </a:solidFill>
              </a:rPr>
              <a:t>Inline </a:t>
            </a:r>
            <a:r>
              <a:rPr lang="en-IN" dirty="0" smtClean="0">
                <a:solidFill>
                  <a:schemeClr val="accent1">
                    <a:lumMod val="75000"/>
                  </a:schemeClr>
                </a:solidFill>
              </a:rPr>
              <a:t>CSS:</a:t>
            </a: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r>
              <a:rPr lang="en-IN" dirty="0" smtClean="0"/>
              <a:t>To </a:t>
            </a:r>
            <a:r>
              <a:rPr lang="en-IN" dirty="0" smtClean="0"/>
              <a:t>style a specific HTML element, use inline CSS. Selectors are not necessary for this CSS style; you need to add the style property to each HTML tag</a:t>
            </a:r>
            <a:r>
              <a:rPr lang="en-IN" dirty="0" smtClean="0"/>
              <a:t>.</a:t>
            </a:r>
          </a:p>
          <a:p>
            <a:endParaRPr lang="en-IN" dirty="0" smtClean="0"/>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1">
                    <a:lumMod val="75000"/>
                  </a:schemeClr>
                </a:solidFill>
              </a:rPr>
              <a:t>Internal CSS</a:t>
            </a:r>
          </a:p>
        </p:txBody>
      </p:sp>
      <p:sp>
        <p:nvSpPr>
          <p:cNvPr id="3" name="Content Placeholder 2"/>
          <p:cNvSpPr>
            <a:spLocks noGrp="1"/>
          </p:cNvSpPr>
          <p:nvPr>
            <p:ph sz="quarter" idx="1"/>
          </p:nvPr>
        </p:nvSpPr>
        <p:spPr/>
        <p:txBody>
          <a:bodyPr/>
          <a:lstStyle/>
          <a:p>
            <a:r>
              <a:rPr lang="en-IN" dirty="0" smtClean="0"/>
              <a:t>You </a:t>
            </a:r>
            <a:r>
              <a:rPr lang="en-IN" dirty="0" smtClean="0"/>
              <a:t>must include a &lt;style&gt; element in the &lt;head&gt; section of your HTML page to implement internal or embedded CSS.</a:t>
            </a:r>
          </a:p>
          <a:p>
            <a:r>
              <a:rPr lang="en-IN" dirty="0" smtClean="0"/>
              <a:t>A single page may be effectively styled with this CSS style. It takes time to use this style for several pages since CSS rules must be added to each page of your website.</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1">
                    <a:lumMod val="75000"/>
                  </a:schemeClr>
                </a:solidFill>
              </a:rPr>
              <a:t>External CSS</a:t>
            </a: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r>
              <a:rPr lang="en-IN" dirty="0" smtClean="0"/>
              <a:t>External </a:t>
            </a:r>
            <a:r>
              <a:rPr lang="en-IN" dirty="0" smtClean="0"/>
              <a:t>CSS consists of independent CSS files that, with the aid of tag attributes (such as class, id, header,... etc.), solely include style characteristics. CSS properties should be connected to the web page content using a link element and are written in a separate file with a .</a:t>
            </a:r>
            <a:r>
              <a:rPr lang="en-IN" dirty="0" err="1" smtClean="0"/>
              <a:t>css</a:t>
            </a:r>
            <a:r>
              <a:rPr lang="en-IN" dirty="0" smtClean="0"/>
              <a:t> extension. It implies that a style may only be specified once per element and will be used consistently throughout web pages.</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440114"/>
          </a:xfrm>
        </p:spPr>
        <p:txBody>
          <a:bodyPr/>
          <a:lstStyle/>
          <a:p>
            <a:pPr algn="ctr"/>
            <a:r>
              <a:rPr lang="en-US" dirty="0" smtClean="0">
                <a:solidFill>
                  <a:schemeClr val="accent1">
                    <a:lumMod val="75000"/>
                  </a:schemeClr>
                </a:solidFill>
              </a:rPr>
              <a:t>THANK YOU</a:t>
            </a:r>
            <a:endParaRPr lang="en-IN" dirty="0">
              <a:solidFill>
                <a:schemeClr val="accent1">
                  <a:lumMod val="75000"/>
                </a:schemeClr>
              </a:solidFill>
            </a:endParaRPr>
          </a:p>
        </p:txBody>
      </p:sp>
      <p:sp>
        <p:nvSpPr>
          <p:cNvPr id="3" name="Content Placeholder 2"/>
          <p:cNvSpPr>
            <a:spLocks noGrp="1"/>
          </p:cNvSpPr>
          <p:nvPr>
            <p:ph sz="quarter" idx="1"/>
          </p:nvPr>
        </p:nvSpPr>
        <p:spPr/>
        <p:txBody>
          <a:bodyPr/>
          <a:lstStyle/>
          <a:p>
            <a:pPr>
              <a:buNone/>
            </a:pPr>
            <a:r>
              <a:rPr lang="en-US" dirty="0" smtClean="0">
                <a:solidFill>
                  <a:schemeClr val="bg1"/>
                </a:solidFill>
              </a:rPr>
              <a:t>.</a:t>
            </a:r>
            <a:endParaRPr lang="en-IN"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TotalTime>
  <Words>267</Words>
  <Application>Microsoft Office PowerPoint</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WEB TECHNOLOGY</vt:lpstr>
      <vt:lpstr>CSS: Cascading Style Sheets </vt:lpstr>
      <vt:lpstr>TYPES OF CSS:</vt:lpstr>
      <vt:lpstr>Inline CSS: </vt:lpstr>
      <vt:lpstr>Internal CSS</vt:lpstr>
      <vt:lpstr>External CSS </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TECHNOLOGY</dc:title>
  <dc:creator>DNR STUDENT</dc:creator>
  <cp:lastModifiedBy>DNR STUDENT</cp:lastModifiedBy>
  <cp:revision>4</cp:revision>
  <dcterms:created xsi:type="dcterms:W3CDTF">2024-06-15T09:50:48Z</dcterms:created>
  <dcterms:modified xsi:type="dcterms:W3CDTF">2024-06-15T10:24:15Z</dcterms:modified>
</cp:coreProperties>
</file>