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4"/>
  </p:sldMasterIdLst>
  <p:notesMasterIdLst>
    <p:notesMasterId r:id="rId11"/>
  </p:notesMasterIdLst>
  <p:handoutMasterIdLst>
    <p:handoutMasterId r:id="rId12"/>
  </p:handoutMasterIdLst>
  <p:sldIdLst>
    <p:sldId id="278" r:id="rId5"/>
    <p:sldId id="282" r:id="rId6"/>
    <p:sldId id="284" r:id="rId7"/>
    <p:sldId id="285" r:id="rId8"/>
    <p:sldId id="288" r:id="rId9"/>
    <p:sldId id="29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23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5F4DCF1-ECAF-F7A7-2FE7-5E8E893BC4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C1330B0-5BAC-7408-8C3C-78D8336840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BC71B-6527-4638-937B-C93EB849CB02}" type="datetimeFigureOut">
              <a:rPr lang="en-US" smtClean="0"/>
              <a:pPr/>
              <a:t>6/19/2024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0D7EEB3-E0A5-7440-F7ED-F59975ED1E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F548D11-7466-6432-3BF5-64A1A1FA59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70580-B89C-4157-871D-6B9318EE5F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315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465A2-8C9C-419F-9FD8-234480873777}" type="datetimeFigureOut">
              <a:rPr lang="en-US" smtClean="0"/>
              <a:pPr/>
              <a:t>6/19/2024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F00E9-A49D-4007-B3B9-A3783809E5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96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F00E9-A49D-4007-B3B9-A3783809E50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922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F00E9-A49D-4007-B3B9-A3783809E50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0649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F00E9-A49D-4007-B3B9-A3783809E50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789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AF00E9-A49D-4007-B3B9-A3783809E50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305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="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="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18541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06055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85986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22053C-0E9C-4159-B7C9-6AB7434391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18020" y="662937"/>
            <a:ext cx="4624442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988CE9D0-E6DB-A38D-ED84-A53D0493E6D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267450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xmlns="" val="35205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43C4A872-A473-BFD2-150E-387250C2B4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C5C8D53B-A579-BCFA-58E8-C386DABC92CD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23A34CAC-4A03-ADDB-E97F-8675E68FC0B3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xmlns="" id="{0C733506-2F0D-8F31-52D1-5244F04A706B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29356E3D-E14C-9C43-7CE4-A7156B1E10DB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9">
            <a:extLst>
              <a:ext uri="{FF2B5EF4-FFF2-40B4-BE49-F238E27FC236}">
                <a16:creationId xmlns:a16="http://schemas.microsoft.com/office/drawing/2014/main" xmlns="" id="{85C652DA-55F6-9691-4254-344E0A4E9A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83924"/>
            <a:ext cx="11090275" cy="168405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xmlns="" id="{4DB7AC4F-2818-7F0D-AC6A-736D5F2C739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0863" y="2419350"/>
            <a:ext cx="11090274" cy="39131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C61DF04-D7CB-2B19-8BB9-3E90A66197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9010824" y="1514007"/>
            <a:ext cx="734257" cy="760506"/>
            <a:chOff x="5243759" y="1363788"/>
            <a:chExt cx="734257" cy="7605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xmlns="" id="{5DE1CC00-F893-E215-8086-65B6605C5F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xmlns="" id="{6EBF50D9-F9B8-ADB3-8B4A-AF19564EE6E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xmlns="" id="{80BE1060-7183-58F8-EEBF-64135EE82BC5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E597A3BE-0D13-9033-E3FD-78202DB799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168304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D8867D9A-3F3B-94C3-244B-0006226AEF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 flipH="1">
            <a:off x="9063019" y="3199533"/>
            <a:ext cx="3597052" cy="2615018"/>
            <a:chOff x="4541453" y="3199533"/>
            <a:chExt cx="3597052" cy="2615018"/>
          </a:xfrm>
        </p:grpSpPr>
        <p:sp>
          <p:nvSpPr>
            <p:cNvPr id="13" name="Freeform: Shape 38">
              <a:extLst>
                <a:ext uri="{FF2B5EF4-FFF2-40B4-BE49-F238E27FC236}">
                  <a16:creationId xmlns:a16="http://schemas.microsoft.com/office/drawing/2014/main" xmlns="" id="{955FC3D1-6227-A188-CCDB-11D573FD807A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602175" y="3958416"/>
              <a:ext cx="3536330" cy="1853969"/>
            </a:xfrm>
            <a:custGeom>
              <a:avLst/>
              <a:gdLst>
                <a:gd name="connsiteX0" fmla="*/ 3536330 w 3536330"/>
                <a:gd name="connsiteY0" fmla="*/ 1853969 h 1853969"/>
                <a:gd name="connsiteX1" fmla="*/ 1682362 w 3536330"/>
                <a:gd name="connsiteY1" fmla="*/ 0 h 1853969"/>
                <a:gd name="connsiteX2" fmla="*/ 52157 w 3536330"/>
                <a:gd name="connsiteY2" fmla="*/ 970257 h 1853969"/>
                <a:gd name="connsiteX3" fmla="*/ 0 w 3536330"/>
                <a:gd name="connsiteY3" fmla="*/ 1078528 h 1853969"/>
                <a:gd name="connsiteX4" fmla="*/ 757215 w 3536330"/>
                <a:gd name="connsiteY4" fmla="*/ 1835743 h 1853969"/>
                <a:gd name="connsiteX5" fmla="*/ 774211 w 3536330"/>
                <a:gd name="connsiteY5" fmla="*/ 1667149 h 1853969"/>
                <a:gd name="connsiteX6" fmla="*/ 1682362 w 3536330"/>
                <a:gd name="connsiteY6" fmla="*/ 926985 h 1853969"/>
                <a:gd name="connsiteX7" fmla="*/ 2609345 w 3536330"/>
                <a:gd name="connsiteY7" fmla="*/ 1853969 h 185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36330" h="1853969">
                  <a:moveTo>
                    <a:pt x="3536330" y="1853969"/>
                  </a:moveTo>
                  <a:cubicBezTo>
                    <a:pt x="3536330" y="830051"/>
                    <a:pt x="2706280" y="0"/>
                    <a:pt x="1682362" y="0"/>
                  </a:cubicBezTo>
                  <a:cubicBezTo>
                    <a:pt x="978418" y="0"/>
                    <a:pt x="366107" y="392328"/>
                    <a:pt x="52157" y="970257"/>
                  </a:cubicBezTo>
                  <a:lnTo>
                    <a:pt x="0" y="1078528"/>
                  </a:lnTo>
                  <a:lnTo>
                    <a:pt x="757215" y="1835743"/>
                  </a:lnTo>
                  <a:lnTo>
                    <a:pt x="774211" y="1667149"/>
                  </a:lnTo>
                  <a:cubicBezTo>
                    <a:pt x="860649" y="1244739"/>
                    <a:pt x="1234397" y="926985"/>
                    <a:pt x="1682362" y="926985"/>
                  </a:cubicBezTo>
                  <a:cubicBezTo>
                    <a:pt x="2194320" y="926985"/>
                    <a:pt x="2609345" y="1342010"/>
                    <a:pt x="2609345" y="1853969"/>
                  </a:cubicBezTo>
                  <a:close/>
                </a:path>
              </a:pathLst>
            </a:custGeom>
            <a:gradFill flip="none" rotWithShape="1">
              <a:gsLst>
                <a:gs pos="97000">
                  <a:schemeClr val="bg2"/>
                </a:gs>
                <a:gs pos="31000">
                  <a:schemeClr val="bg2">
                    <a:lumMod val="90000"/>
                    <a:lumOff val="10000"/>
                  </a:schemeClr>
                </a:gs>
              </a:gsLst>
              <a:lin ang="15000000" scaled="0"/>
              <a:tileRect/>
            </a:gradFill>
            <a:ln>
              <a:noFill/>
            </a:ln>
            <a:effectLst>
              <a:innerShdw blurRad="355600" dist="101600" dir="16200000">
                <a:schemeClr val="accent1">
                  <a:lumMod val="60000"/>
                  <a:lumOff val="40000"/>
                  <a:alpha val="8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AE6BE70E-C41E-449D-A48C-4EB6BB7DC20D}"/>
                </a:ext>
              </a:extLst>
            </p:cNvPr>
            <p:cNvGrpSpPr/>
            <p:nvPr/>
          </p:nvGrpSpPr>
          <p:grpSpPr>
            <a:xfrm>
              <a:off x="4541453" y="3199533"/>
              <a:ext cx="3478701" cy="2615018"/>
              <a:chOff x="-481151" y="3199533"/>
              <a:chExt cx="3478701" cy="2615018"/>
            </a:xfrm>
          </p:grpSpPr>
          <p:sp>
            <p:nvSpPr>
              <p:cNvPr id="15" name="Freeform: Shape 32">
                <a:extLst>
                  <a:ext uri="{FF2B5EF4-FFF2-40B4-BE49-F238E27FC236}">
                    <a16:creationId xmlns:a16="http://schemas.microsoft.com/office/drawing/2014/main" xmlns="" id="{B7C0B12B-49BE-7855-18FB-8583C8DD9617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8900000" flipV="1">
                <a:off x="-481151" y="3649708"/>
                <a:ext cx="3478701" cy="2164843"/>
              </a:xfrm>
              <a:custGeom>
                <a:avLst/>
                <a:gdLst>
                  <a:gd name="connsiteX0" fmla="*/ 3478701 w 3478701"/>
                  <a:gd name="connsiteY0" fmla="*/ 2164843 h 2164843"/>
                  <a:gd name="connsiteX1" fmla="*/ 1624733 w 3478701"/>
                  <a:gd name="connsiteY1" fmla="*/ 0 h 2164843"/>
                  <a:gd name="connsiteX2" fmla="*/ 87393 w 3478701"/>
                  <a:gd name="connsiteY2" fmla="*/ 954459 h 2164843"/>
                  <a:gd name="connsiteX3" fmla="*/ 0 w 3478701"/>
                  <a:gd name="connsiteY3" fmla="*/ 1122434 h 2164843"/>
                  <a:gd name="connsiteX4" fmla="*/ 736015 w 3478701"/>
                  <a:gd name="connsiteY4" fmla="*/ 1858449 h 2164843"/>
                  <a:gd name="connsiteX5" fmla="*/ 739424 w 3478701"/>
                  <a:gd name="connsiteY5" fmla="*/ 1842964 h 2164843"/>
                  <a:gd name="connsiteX6" fmla="*/ 1624733 w 3478701"/>
                  <a:gd name="connsiteY6" fmla="*/ 1082422 h 2164843"/>
                  <a:gd name="connsiteX7" fmla="*/ 2551716 w 3478701"/>
                  <a:gd name="connsiteY7" fmla="*/ 2164843 h 216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78701" h="2164843">
                    <a:moveTo>
                      <a:pt x="3478701" y="2164843"/>
                    </a:moveTo>
                    <a:cubicBezTo>
                      <a:pt x="3478701" y="969234"/>
                      <a:pt x="2648651" y="0"/>
                      <a:pt x="1624733" y="0"/>
                    </a:cubicBezTo>
                    <a:cubicBezTo>
                      <a:pt x="984784" y="0"/>
                      <a:pt x="420564" y="378607"/>
                      <a:pt x="87393" y="954459"/>
                    </a:cubicBezTo>
                    <a:lnTo>
                      <a:pt x="0" y="1122434"/>
                    </a:lnTo>
                    <a:lnTo>
                      <a:pt x="736015" y="1858449"/>
                    </a:lnTo>
                    <a:lnTo>
                      <a:pt x="739424" y="1842964"/>
                    </a:lnTo>
                    <a:cubicBezTo>
                      <a:pt x="856791" y="1402344"/>
                      <a:pt x="1208766" y="1082422"/>
                      <a:pt x="1624733" y="1082422"/>
                    </a:cubicBezTo>
                    <a:cubicBezTo>
                      <a:pt x="2136692" y="1082422"/>
                      <a:pt x="2551716" y="1567038"/>
                      <a:pt x="2551716" y="2164843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lumOff val="50000"/>
                  <a:alpha val="40000"/>
                </a:schemeClr>
              </a:solidFill>
              <a:ln>
                <a:noFill/>
              </a:ln>
              <a:effectLst>
                <a:softEdge rad="381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xmlns="" id="{67C78A37-D378-70D3-D6E3-AB9400EB583E}"/>
                  </a:ext>
                </a:extLst>
              </p:cNvPr>
              <p:cNvSpPr/>
              <p:nvPr userDrawn="1"/>
            </p:nvSpPr>
            <p:spPr>
              <a:xfrm rot="13500000" flipV="1">
                <a:off x="1512277" y="2840042"/>
                <a:ext cx="214196" cy="933178"/>
              </a:xfrm>
              <a:prstGeom prst="ellipse">
                <a:avLst/>
              </a:prstGeom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270000" dist="2540000">
                  <a:schemeClr val="accent1">
                    <a:lumMod val="60000"/>
                    <a:lumOff val="40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02491172-466F-19CC-B639-A1C3CAB1D4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690545" y="4100655"/>
            <a:ext cx="1335600" cy="1262947"/>
            <a:chOff x="10145015" y="2343978"/>
            <a:chExt cx="1335600" cy="1262947"/>
          </a:xfrm>
        </p:grpSpPr>
        <p:sp>
          <p:nvSpPr>
            <p:cNvPr id="18" name="Freeform: Shape 25">
              <a:extLst>
                <a:ext uri="{FF2B5EF4-FFF2-40B4-BE49-F238E27FC236}">
                  <a16:creationId xmlns:a16="http://schemas.microsoft.com/office/drawing/2014/main" xmlns="" id="{45EC885D-265C-397B-5DAF-57A66CDA30B5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3601DB21-D937-2F89-DC26-063DFC7800C8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248338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87E98C0-6053-9701-92D0-4EF9ADBC5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 flipH="1" flipV="1">
            <a:off x="9063019" y="746716"/>
            <a:ext cx="3597052" cy="2615018"/>
            <a:chOff x="4541453" y="3199533"/>
            <a:chExt cx="3597052" cy="2615018"/>
          </a:xfrm>
        </p:grpSpPr>
        <p:sp>
          <p:nvSpPr>
            <p:cNvPr id="8" name="Freeform: Shape 38">
              <a:extLst>
                <a:ext uri="{FF2B5EF4-FFF2-40B4-BE49-F238E27FC236}">
                  <a16:creationId xmlns:a16="http://schemas.microsoft.com/office/drawing/2014/main" xmlns="" id="{C32B1A1D-760B-9D3D-A869-E50FC962A629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602175" y="3958416"/>
              <a:ext cx="3536330" cy="1853969"/>
            </a:xfrm>
            <a:custGeom>
              <a:avLst/>
              <a:gdLst>
                <a:gd name="connsiteX0" fmla="*/ 3536330 w 3536330"/>
                <a:gd name="connsiteY0" fmla="*/ 1853969 h 1853969"/>
                <a:gd name="connsiteX1" fmla="*/ 1682362 w 3536330"/>
                <a:gd name="connsiteY1" fmla="*/ 0 h 1853969"/>
                <a:gd name="connsiteX2" fmla="*/ 52157 w 3536330"/>
                <a:gd name="connsiteY2" fmla="*/ 970257 h 1853969"/>
                <a:gd name="connsiteX3" fmla="*/ 0 w 3536330"/>
                <a:gd name="connsiteY3" fmla="*/ 1078528 h 1853969"/>
                <a:gd name="connsiteX4" fmla="*/ 757215 w 3536330"/>
                <a:gd name="connsiteY4" fmla="*/ 1835743 h 1853969"/>
                <a:gd name="connsiteX5" fmla="*/ 774211 w 3536330"/>
                <a:gd name="connsiteY5" fmla="*/ 1667149 h 1853969"/>
                <a:gd name="connsiteX6" fmla="*/ 1682362 w 3536330"/>
                <a:gd name="connsiteY6" fmla="*/ 926985 h 1853969"/>
                <a:gd name="connsiteX7" fmla="*/ 2609345 w 3536330"/>
                <a:gd name="connsiteY7" fmla="*/ 1853969 h 1853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36330" h="1853969">
                  <a:moveTo>
                    <a:pt x="3536330" y="1853969"/>
                  </a:moveTo>
                  <a:cubicBezTo>
                    <a:pt x="3536330" y="830051"/>
                    <a:pt x="2706280" y="0"/>
                    <a:pt x="1682362" y="0"/>
                  </a:cubicBezTo>
                  <a:cubicBezTo>
                    <a:pt x="978418" y="0"/>
                    <a:pt x="366107" y="392328"/>
                    <a:pt x="52157" y="970257"/>
                  </a:cubicBezTo>
                  <a:lnTo>
                    <a:pt x="0" y="1078528"/>
                  </a:lnTo>
                  <a:lnTo>
                    <a:pt x="757215" y="1835743"/>
                  </a:lnTo>
                  <a:lnTo>
                    <a:pt x="774211" y="1667149"/>
                  </a:lnTo>
                  <a:cubicBezTo>
                    <a:pt x="860649" y="1244739"/>
                    <a:pt x="1234397" y="926985"/>
                    <a:pt x="1682362" y="926985"/>
                  </a:cubicBezTo>
                  <a:cubicBezTo>
                    <a:pt x="2194320" y="926985"/>
                    <a:pt x="2609345" y="1342010"/>
                    <a:pt x="2609345" y="1853969"/>
                  </a:cubicBezTo>
                  <a:close/>
                </a:path>
              </a:pathLst>
            </a:custGeom>
            <a:gradFill flip="none" rotWithShape="1">
              <a:gsLst>
                <a:gs pos="97000">
                  <a:schemeClr val="bg2"/>
                </a:gs>
                <a:gs pos="31000">
                  <a:schemeClr val="bg2">
                    <a:lumMod val="90000"/>
                    <a:lumOff val="10000"/>
                  </a:schemeClr>
                </a:gs>
              </a:gsLst>
              <a:lin ang="15000000" scaled="0"/>
              <a:tileRect/>
            </a:gradFill>
            <a:ln>
              <a:noFill/>
            </a:ln>
            <a:effectLst>
              <a:innerShdw blurRad="355600" dist="101600" dir="16200000">
                <a:schemeClr val="accent1">
                  <a:lumMod val="60000"/>
                  <a:lumOff val="40000"/>
                  <a:alpha val="8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D02EF78B-5BDF-8632-B9B1-087DB042EEC7}"/>
                </a:ext>
              </a:extLst>
            </p:cNvPr>
            <p:cNvGrpSpPr/>
            <p:nvPr/>
          </p:nvGrpSpPr>
          <p:grpSpPr>
            <a:xfrm>
              <a:off x="4541453" y="3199533"/>
              <a:ext cx="3478701" cy="2615018"/>
              <a:chOff x="-481151" y="3199533"/>
              <a:chExt cx="3478701" cy="2615018"/>
            </a:xfrm>
          </p:grpSpPr>
          <p:sp>
            <p:nvSpPr>
              <p:cNvPr id="10" name="Freeform: Shape 32">
                <a:extLst>
                  <a:ext uri="{FF2B5EF4-FFF2-40B4-BE49-F238E27FC236}">
                    <a16:creationId xmlns:a16="http://schemas.microsoft.com/office/drawing/2014/main" xmlns="" id="{5C54B3E8-515B-0865-9321-DB3793A62240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8900000" flipV="1">
                <a:off x="-481151" y="3649708"/>
                <a:ext cx="3478701" cy="2164843"/>
              </a:xfrm>
              <a:custGeom>
                <a:avLst/>
                <a:gdLst>
                  <a:gd name="connsiteX0" fmla="*/ 3478701 w 3478701"/>
                  <a:gd name="connsiteY0" fmla="*/ 2164843 h 2164843"/>
                  <a:gd name="connsiteX1" fmla="*/ 1624733 w 3478701"/>
                  <a:gd name="connsiteY1" fmla="*/ 0 h 2164843"/>
                  <a:gd name="connsiteX2" fmla="*/ 87393 w 3478701"/>
                  <a:gd name="connsiteY2" fmla="*/ 954459 h 2164843"/>
                  <a:gd name="connsiteX3" fmla="*/ 0 w 3478701"/>
                  <a:gd name="connsiteY3" fmla="*/ 1122434 h 2164843"/>
                  <a:gd name="connsiteX4" fmla="*/ 736015 w 3478701"/>
                  <a:gd name="connsiteY4" fmla="*/ 1858449 h 2164843"/>
                  <a:gd name="connsiteX5" fmla="*/ 739424 w 3478701"/>
                  <a:gd name="connsiteY5" fmla="*/ 1842964 h 2164843"/>
                  <a:gd name="connsiteX6" fmla="*/ 1624733 w 3478701"/>
                  <a:gd name="connsiteY6" fmla="*/ 1082422 h 2164843"/>
                  <a:gd name="connsiteX7" fmla="*/ 2551716 w 3478701"/>
                  <a:gd name="connsiteY7" fmla="*/ 2164843 h 21648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78701" h="2164843">
                    <a:moveTo>
                      <a:pt x="3478701" y="2164843"/>
                    </a:moveTo>
                    <a:cubicBezTo>
                      <a:pt x="3478701" y="969234"/>
                      <a:pt x="2648651" y="0"/>
                      <a:pt x="1624733" y="0"/>
                    </a:cubicBezTo>
                    <a:cubicBezTo>
                      <a:pt x="984784" y="0"/>
                      <a:pt x="420564" y="378607"/>
                      <a:pt x="87393" y="954459"/>
                    </a:cubicBezTo>
                    <a:lnTo>
                      <a:pt x="0" y="1122434"/>
                    </a:lnTo>
                    <a:lnTo>
                      <a:pt x="736015" y="1858449"/>
                    </a:lnTo>
                    <a:lnTo>
                      <a:pt x="739424" y="1842964"/>
                    </a:lnTo>
                    <a:cubicBezTo>
                      <a:pt x="856791" y="1402344"/>
                      <a:pt x="1208766" y="1082422"/>
                      <a:pt x="1624733" y="1082422"/>
                    </a:cubicBezTo>
                    <a:cubicBezTo>
                      <a:pt x="2136692" y="1082422"/>
                      <a:pt x="2551716" y="1567038"/>
                      <a:pt x="2551716" y="2164843"/>
                    </a:cubicBezTo>
                    <a:close/>
                  </a:path>
                </a:pathLst>
              </a:custGeom>
              <a:solidFill>
                <a:schemeClr val="bg2">
                  <a:lumMod val="50000"/>
                  <a:lumOff val="50000"/>
                  <a:alpha val="40000"/>
                </a:schemeClr>
              </a:solidFill>
              <a:ln>
                <a:noFill/>
              </a:ln>
              <a:effectLst>
                <a:softEdge rad="381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xmlns="" id="{56E92718-2CCD-B15D-8DE5-46285BEA256B}"/>
                  </a:ext>
                </a:extLst>
              </p:cNvPr>
              <p:cNvSpPr/>
              <p:nvPr userDrawn="1"/>
            </p:nvSpPr>
            <p:spPr>
              <a:xfrm rot="13500000" flipV="1">
                <a:off x="1512277" y="2840042"/>
                <a:ext cx="214196" cy="933178"/>
              </a:xfrm>
              <a:prstGeom prst="ellipse">
                <a:avLst/>
              </a:prstGeom>
              <a:solidFill>
                <a:schemeClr val="bg2">
                  <a:lumMod val="90000"/>
                  <a:lumOff val="10000"/>
                </a:schemeClr>
              </a:solidFill>
              <a:ln>
                <a:noFill/>
              </a:ln>
              <a:effectLst>
                <a:innerShdw blurRad="1270000" dist="2540000">
                  <a:schemeClr val="accent1">
                    <a:lumMod val="60000"/>
                    <a:lumOff val="40000"/>
                    <a:alpha val="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AEA0B78B-84F0-8B85-40E8-678689DC13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8723112" y="5088958"/>
            <a:ext cx="1335600" cy="1262947"/>
            <a:chOff x="10145015" y="2343978"/>
            <a:chExt cx="1335600" cy="1262947"/>
          </a:xfrm>
        </p:grpSpPr>
        <p:sp>
          <p:nvSpPr>
            <p:cNvPr id="20" name="Freeform: Shape 25">
              <a:extLst>
                <a:ext uri="{FF2B5EF4-FFF2-40B4-BE49-F238E27FC236}">
                  <a16:creationId xmlns:a16="http://schemas.microsoft.com/office/drawing/2014/main" xmlns="" id="{2E5D7C6F-BF77-9B7D-5B12-7AF3ED280B43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FA599EE6-2673-0AD8-EAE0-45C79326015E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BDBC526-6DCD-4FF6-8395-D8C22E46E5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A4B040-51E3-4DA0-B21D-EEE173E75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2" y="498474"/>
            <a:ext cx="7960421" cy="145021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400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2CD90-429B-4A55-B6C8-DD6CE69941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1343" y="2103039"/>
            <a:ext cx="7929940" cy="397962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1404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096D26C0-4AFC-33CC-99BE-317E9A84435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772C41-A024-2F33-1F04-21E003FA72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76680"/>
            <a:ext cx="9144000" cy="228600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9840"/>
            <a:ext cx="9144000" cy="22860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2728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974" y="196900"/>
            <a:ext cx="4899628" cy="2331490"/>
          </a:xfrm>
        </p:spPr>
        <p:txBody>
          <a:bodyPr anchor="b" anchorCtr="0">
            <a:noAutofit/>
          </a:bodyPr>
          <a:lstStyle>
            <a:lvl1pPr algn="r">
              <a:defRPr sz="4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83162" y="2827209"/>
            <a:ext cx="4917440" cy="344214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algn="r">
              <a:defRPr sz="1200">
                <a:solidFill>
                  <a:schemeClr val="tx1"/>
                </a:solidFill>
              </a:defRPr>
            </a:lvl2pPr>
            <a:lvl3pPr algn="r">
              <a:defRPr sz="1200">
                <a:solidFill>
                  <a:schemeClr val="tx1"/>
                </a:solidFill>
              </a:defRPr>
            </a:lvl3pPr>
            <a:lvl4pPr algn="r">
              <a:defRPr sz="1200">
                <a:solidFill>
                  <a:schemeClr val="tx1"/>
                </a:solidFill>
              </a:defRPr>
            </a:lvl4pPr>
            <a:lvl5pPr algn="r"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88" y="0"/>
            <a:ext cx="6095998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A904CD02-7C7D-28DD-85A8-2FD92C29D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4803321" y="682622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FB7341D0-DC30-9661-B3E0-91DE7C37946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xmlns="" id="{92A118B5-9F91-EA1B-3F95-6BFA5095544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xmlns="" id="{208891A5-91FA-D924-CB46-E74B50635001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BE5F7483-2261-D4C4-30E3-2D379D8CA0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189378" y="523262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2208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xmlns="" id="{E57989ED-9663-5033-AA83-267069FC5C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A4B040-51E3-4DA0-B21D-EEE173E75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536" y="549274"/>
            <a:ext cx="5179330" cy="2841829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5400" dirty="0"/>
            </a:lvl1pPr>
          </a:lstStyle>
          <a:p>
            <a:pPr lvl="0">
              <a:lnSpc>
                <a:spcPct val="100000"/>
              </a:lnSpc>
            </a:pPr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2CD90-429B-4A55-B6C8-DD6CE69941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9537" y="3646704"/>
            <a:ext cx="5179330" cy="270616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spcBef>
                <a:spcPts val="1000"/>
              </a:spcBef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xmlns="" id="{5392876F-0BBD-F80A-DE7F-8831AD3BF35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926138" y="549275"/>
            <a:ext cx="5654675" cy="578802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64E08E8E-10CB-55BC-8AFF-E64C800B9F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xmlns="" id="{B439260B-AC6B-1C83-1A63-058A7E7EFCC9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4ADD32DC-9BAF-DA32-4E29-A6D403E04377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BDBC526-6DCD-4FF6-8395-D8C22E46E5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383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486218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xmlns="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xmlns="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xmlns="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xmlns="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423310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xmlns="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07378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xmlns="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55163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="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xmlns="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xmlns="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xmlns="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xmlns="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0012786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47346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="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157937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="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xmlns="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xmlns="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66943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29558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21" r:id="rId14"/>
    <p:sldLayoutId id="2147483722" r:id="rId15"/>
    <p:sldLayoutId id="2147483724" r:id="rId16"/>
    <p:sldLayoutId id="2147483728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0047101-8D42-6100-9CEA-AEC0FAEAB60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JAVASCRIPT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DATA TYPES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8" name="Picture Placeholder 13" descr="Data points digital background">
            <a:extLst>
              <a:ext uri="{FF2B5EF4-FFF2-40B4-BE49-F238E27FC236}">
                <a16:creationId xmlns:a16="http://schemas.microsoft.com/office/drawing/2014/main" xmlns="" id="{53227D59-33F9-9DDB-1C5C-A938A989EE5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936" r="7936"/>
          <a:stretch/>
        </p:blipFill>
        <p:spPr/>
      </p:pic>
    </p:spTree>
    <p:extLst>
      <p:ext uri="{BB962C8B-B14F-4D97-AF65-F5344CB8AC3E}">
        <p14:creationId xmlns:p14="http://schemas.microsoft.com/office/powerpoint/2010/main" xmlns="" val="28030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D5BE93-0252-3CC3-B567-14EC47EB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125338" y="1569492"/>
            <a:ext cx="6428095" cy="4258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66504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72343A-9CB0-F2AD-EF62-5DEE3E97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JAVASCRIPT: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6744DD-5BC8-42C8-4313-13CE95ED5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JavaScript provides different </a:t>
            </a:r>
            <a:r>
              <a:rPr lang="en-IN" sz="2400" b="1" dirty="0" smtClean="0"/>
              <a:t>data types</a:t>
            </a:r>
            <a:r>
              <a:rPr lang="en-IN" sz="2400" dirty="0" smtClean="0"/>
              <a:t> to hold different types of values. There are two types of data types in JavaScript.</a:t>
            </a:r>
          </a:p>
          <a:p>
            <a:r>
              <a:rPr lang="en-IN" sz="2400" dirty="0" smtClean="0"/>
              <a:t>Primitive data type</a:t>
            </a:r>
          </a:p>
          <a:p>
            <a:r>
              <a:rPr lang="en-IN" sz="2400" dirty="0" smtClean="0"/>
              <a:t>Non-primitive (reference) data type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65284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7" descr="Data Points Digital background">
            <a:extLst>
              <a:ext uri="{FF2B5EF4-FFF2-40B4-BE49-F238E27FC236}">
                <a16:creationId xmlns:a16="http://schemas.microsoft.com/office/drawing/2014/main" xmlns="" id="{1358CD3B-43A8-5BF7-2E60-B0563F068D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alphaModFix amt="4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/>
      </p:pic>
      <p:sp>
        <p:nvSpPr>
          <p:cNvPr id="7" name="Title 6">
            <a:extLst>
              <a:ext uri="{FF2B5EF4-FFF2-40B4-BE49-F238E27FC236}">
                <a16:creationId xmlns:a16="http://schemas.microsoft.com/office/drawing/2014/main" xmlns="" id="{8A84D4AF-8D29-5A55-F3F8-1E928E3B0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9242" y="955344"/>
            <a:ext cx="5275249" cy="586853"/>
          </a:xfrm>
        </p:spPr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JavaScript primitive data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types: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xmlns="" id="{6450744F-A4B6-FD90-F6DA-4EF9A192E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116" y="1658983"/>
            <a:ext cx="9548884" cy="4796408"/>
          </a:xfrm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 There are five types of primitive data types in JavaScript. They are as follows: </a:t>
            </a:r>
          </a:p>
          <a:p>
            <a:r>
              <a:rPr lang="en-IN" b="1" dirty="0" smtClean="0"/>
              <a:t>							</a:t>
            </a:r>
          </a:p>
          <a:p>
            <a:r>
              <a:rPr lang="en-IN" dirty="0" smtClean="0"/>
              <a:t>		</a:t>
            </a:r>
          </a:p>
          <a:p>
            <a:r>
              <a:rPr lang="en-IN" dirty="0" smtClean="0"/>
              <a:t>		</a:t>
            </a:r>
          </a:p>
          <a:p>
            <a:r>
              <a:rPr lang="en-IN" dirty="0" smtClean="0"/>
              <a:t>		</a:t>
            </a:r>
          </a:p>
          <a:p>
            <a:r>
              <a:rPr lang="en-IN" dirty="0" smtClean="0"/>
              <a:t>		</a:t>
            </a:r>
          </a:p>
          <a:p>
            <a:r>
              <a:rPr lang="en-IN" dirty="0" smtClean="0"/>
              <a:t>		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23439" y="3278778"/>
          <a:ext cx="8128000" cy="293454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064000"/>
                <a:gridCol w="4064000"/>
              </a:tblGrid>
              <a:tr h="541866">
                <a:tc>
                  <a:txBody>
                    <a:bodyPr/>
                    <a:lstStyle/>
                    <a:p>
                      <a:r>
                        <a:rPr lang="en-IN" b="1" dirty="0" smtClean="0"/>
                        <a:t>DATA TYPE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DESCRIPTION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String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represents sequence of characters e.g. "hello"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Number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represents numeric values e.g. 100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Boolean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represents </a:t>
                      </a:r>
                      <a:r>
                        <a:rPr lang="en-IN" dirty="0" err="1" smtClean="0"/>
                        <a:t>boolean</a:t>
                      </a:r>
                      <a:r>
                        <a:rPr lang="en-IN" dirty="0" smtClean="0"/>
                        <a:t> value either false or true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Undefined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represents undefined value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Null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represents null i.e. no value at all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551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21106B59-80B8-CEED-0BCA-BC3F80A85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803321" y="682622"/>
            <a:ext cx="734257" cy="760506"/>
            <a:chOff x="5243759" y="1363788"/>
            <a:chExt cx="734257" cy="76050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xmlns="" id="{73C2F317-81E4-3678-2FF2-495B3A95470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xmlns="" id="{A7C6D33A-37B7-D2C4-2C1C-6D5253D0D480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xmlns="" id="{18145A95-72C3-9BFC-32D2-908F235E389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8A15DE-D135-0710-9984-A0A55E96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74" y="196901"/>
            <a:ext cx="5029117" cy="965694"/>
          </a:xfrm>
          <a:noFill/>
        </p:spPr>
        <p:txBody>
          <a:bodyPr anchor="b"/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JavaScript non-primitive data types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C8AA23-D8D0-93BE-5C5F-103A750B0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3161" y="1907177"/>
            <a:ext cx="10063067" cy="4362176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IN" dirty="0" smtClean="0"/>
              <a:t>The non-primitive data types are as follows:</a:t>
            </a: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C4A7DC2-42C3-FDDF-02BF-9598D75A6A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/>
        </p:nvSpPr>
        <p:spPr>
          <a:xfrm>
            <a:off x="1189378" y="523262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71188" y="2743200"/>
          <a:ext cx="8128000" cy="28346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064000"/>
                <a:gridCol w="4064000"/>
              </a:tblGrid>
              <a:tr h="4833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DATA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TYPE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IN" sz="1800" b="1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DESCRIPTION 	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48540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instance through which we can access members 	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485402">
                <a:tc>
                  <a:txBody>
                    <a:bodyPr/>
                    <a:lstStyle/>
                    <a:p>
                      <a:r>
                        <a:rPr lang="en-IN" dirty="0" smtClean="0"/>
                        <a:t>Array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group of similar values 	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485402">
                <a:tc>
                  <a:txBody>
                    <a:bodyPr/>
                    <a:lstStyle/>
                    <a:p>
                      <a:r>
                        <a:rPr lang="en-IN" dirty="0" smtClean="0"/>
                        <a:t> </a:t>
                      </a:r>
                      <a:r>
                        <a:rPr lang="en-IN" dirty="0" err="1" smtClean="0"/>
                        <a:t>RegExp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represents regular expression 	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129246" y="3105835"/>
            <a:ext cx="70147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 Object 	</a:t>
            </a:r>
            <a:endParaRPr lang="en-IN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42310" y="4140926"/>
            <a:ext cx="2207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4145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BAC361-0D7A-DC05-86B5-6DD77D322F5B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b">
            <a:normAutofit/>
          </a:bodyPr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E98EFF-197D-3136-70B9-7BBD30A48931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5" name="Picture Placeholder 24" descr="A close-up of a network">
            <a:extLst>
              <a:ext uri="{FF2B5EF4-FFF2-40B4-BE49-F238E27FC236}">
                <a16:creationId xmlns:a16="http://schemas.microsoft.com/office/drawing/2014/main" xmlns="" id="{41A1C574-72C6-642F-E4D2-FF0C993AEF7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b="1"/>
          <a:stretch/>
        </p:blipFill>
        <p:spPr/>
      </p:pic>
    </p:spTree>
    <p:extLst>
      <p:ext uri="{BB962C8B-B14F-4D97-AF65-F5344CB8AC3E}">
        <p14:creationId xmlns:p14="http://schemas.microsoft.com/office/powerpoint/2010/main" xmlns="" val="25476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F49CD38-5B57-4682-9FCE-B9174068D0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7783A8-901D-4F73-81D7-AA6841BEB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342EE1-43E5-4AFB-895D-B61B9656DC14}">
  <ds:schemaRefs>
    <ds:schemaRef ds:uri="http://schemas.microsoft.com/office/2006/documentManagement/types"/>
    <ds:schemaRef ds:uri="http://schemas.microsoft.com/sharepoint/v3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230e9df3-be65-4c73-a93b-d1236ebd677e"/>
    <ds:schemaRef ds:uri="16c05727-aa75-4e4a-9b5f-8a80a1165891"/>
    <ds:schemaRef ds:uri="71af3243-3dd4-4a8d-8c0d-dd76da1f02a5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3DFloatVTI</Template>
  <TotalTime>3548</TotalTime>
  <Words>108</Words>
  <Application>Microsoft Office PowerPoint</Application>
  <PresentationFormat>Custom</PresentationFormat>
  <Paragraphs>48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3DFloatVTI</vt:lpstr>
      <vt:lpstr>JAVASCRIPT DATA TYPES</vt:lpstr>
      <vt:lpstr>.</vt:lpstr>
      <vt:lpstr>TYPES OF JAVASCRIPT:</vt:lpstr>
      <vt:lpstr>  JavaScript primitive data types: </vt:lpstr>
      <vt:lpstr>  JavaScript non-primitive data types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presentation</dc:title>
  <dc:creator>DNR STUDENT</dc:creator>
  <cp:lastModifiedBy>DNR STUDENT</cp:lastModifiedBy>
  <cp:revision>9</cp:revision>
  <dcterms:created xsi:type="dcterms:W3CDTF">2023-12-19T21:03:45Z</dcterms:created>
  <dcterms:modified xsi:type="dcterms:W3CDTF">2024-06-19T09:13:40Z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