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DFDDD-5023-4531-B294-AFF69B894A20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3FE1B-4AAD-4093-923F-7FACF2A021A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3FE1B-4AAD-4093-923F-7FACF2A021AA}" type="slidenum">
              <a:rPr lang="en-IN" smtClean="0"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22CCE43-BA87-4C11-B2DD-A28F7A373CC6}" type="datetimeFigureOut">
              <a:rPr lang="en-US" smtClean="0"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18E528A-4FFA-46BF-920C-F2C470AC83AC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08" y="2857496"/>
            <a:ext cx="6543692" cy="3461008"/>
          </a:xfrm>
        </p:spPr>
        <p:txBody>
          <a:bodyPr/>
          <a:lstStyle/>
          <a:p>
            <a:r>
              <a:rPr lang="en-IN" sz="4400" dirty="0" smtClean="0">
                <a:latin typeface="Calibri" pitchFamily="34" charset="0"/>
              </a:rPr>
              <a:t>PHP WITH OOPS CONCEPT</a:t>
            </a:r>
            <a:r>
              <a:rPr lang="en-IN" b="0" dirty="0" smtClean="0"/>
              <a:t/>
            </a:r>
            <a:br>
              <a:rPr lang="en-IN" b="0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8662" y="714356"/>
            <a:ext cx="78581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latin typeface="Calibri" pitchFamily="34" charset="0"/>
              </a:rPr>
              <a:t>Object-oriented programming is a programming model organized around </a:t>
            </a:r>
            <a:r>
              <a:rPr lang="en-IN" sz="2800" b="1" dirty="0">
                <a:latin typeface="Calibri" pitchFamily="34" charset="0"/>
              </a:rPr>
              <a:t>Object rather than the actions</a:t>
            </a:r>
            <a:r>
              <a:rPr lang="en-IN" sz="2800" dirty="0">
                <a:latin typeface="Calibri" pitchFamily="34" charset="0"/>
              </a:rPr>
              <a:t> and </a:t>
            </a:r>
            <a:r>
              <a:rPr lang="en-IN" sz="2800" b="1" dirty="0">
                <a:latin typeface="Calibri" pitchFamily="34" charset="0"/>
              </a:rPr>
              <a:t>data rather than logic</a:t>
            </a:r>
            <a:r>
              <a:rPr lang="en-IN" sz="2800" dirty="0">
                <a:latin typeface="Calibri" pitchFamily="34" charset="0"/>
              </a:rPr>
              <a:t>.</a:t>
            </a:r>
          </a:p>
          <a:p>
            <a:r>
              <a:rPr lang="en-IN" sz="2800" b="1" dirty="0">
                <a:solidFill>
                  <a:srgbClr val="FFFF00"/>
                </a:solidFill>
                <a:latin typeface="Calibri" pitchFamily="34" charset="0"/>
              </a:rPr>
              <a:t>Class:</a:t>
            </a:r>
          </a:p>
          <a:p>
            <a:r>
              <a:rPr lang="en-IN" sz="2800" dirty="0">
                <a:latin typeface="Calibri" pitchFamily="34" charset="0"/>
              </a:rPr>
              <a:t>A class is an entity that determines how an object will behave and what the object will contain. In other words, it is a blueprint or a set of instruction to build a specific type of object.</a:t>
            </a:r>
          </a:p>
          <a:p>
            <a:r>
              <a:rPr lang="en-IN" sz="2800" dirty="0">
                <a:latin typeface="Calibri" pitchFamily="34" charset="0"/>
              </a:rPr>
              <a:t>In PHP, declare a class using the class keyword, followed by the name of the class and a set of curly braces ({}).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P WITH OOPS CONCE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89" y="538974"/>
            <a:ext cx="6143669" cy="324721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71538" y="4429132"/>
            <a:ext cx="76438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IN" sz="2800" dirty="0">
                <a:latin typeface="Calibri" pitchFamily="34" charset="0"/>
              </a:rPr>
              <a:t>This is the blueprint of the construction work that is class, and the houses and apartments made by this blueprint are the objects.</a:t>
            </a:r>
          </a:p>
          <a:p>
            <a:r>
              <a:rPr lang="en-IN" sz="2800" dirty="0" smtClean="0">
                <a:latin typeface="Calibri" pitchFamily="34" charset="0"/>
              </a:rPr>
              <a:t/>
            </a:r>
            <a:br>
              <a:rPr lang="en-IN" sz="2800" dirty="0" smtClean="0">
                <a:latin typeface="Calibri" pitchFamily="34" charset="0"/>
              </a:rPr>
            </a:br>
            <a:endParaRPr lang="en-IN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2976" y="714356"/>
            <a:ext cx="68580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>
                <a:solidFill>
                  <a:srgbClr val="FFFF00"/>
                </a:solidFill>
                <a:latin typeface="Calibri" pitchFamily="34" charset="0"/>
              </a:rPr>
              <a:t>Syntax to Create Class in PHP</a:t>
            </a:r>
          </a:p>
          <a:p>
            <a:r>
              <a:rPr lang="en-IN" sz="2800" dirty="0">
                <a:latin typeface="Calibri" pitchFamily="34" charset="0"/>
              </a:rPr>
              <a:t>&lt;?</a:t>
            </a:r>
            <a:r>
              <a:rPr lang="en-IN" sz="2800" dirty="0" err="1">
                <a:latin typeface="Calibri" pitchFamily="34" charset="0"/>
              </a:rPr>
              <a:t>php</a:t>
            </a:r>
            <a:r>
              <a:rPr lang="en-IN" sz="2800" dirty="0">
                <a:latin typeface="Calibri" pitchFamily="34" charset="0"/>
              </a:rPr>
              <a:t>  </a:t>
            </a:r>
          </a:p>
          <a:p>
            <a:r>
              <a:rPr lang="en-IN" sz="2800" b="1" dirty="0">
                <a:latin typeface="Calibri" pitchFamily="34" charset="0"/>
              </a:rPr>
              <a:t>class</a:t>
            </a:r>
            <a:r>
              <a:rPr lang="en-IN" sz="2800" dirty="0">
                <a:latin typeface="Calibri" pitchFamily="34" charset="0"/>
              </a:rPr>
              <a:t> </a:t>
            </a:r>
            <a:r>
              <a:rPr lang="en-IN" sz="2800" dirty="0" err="1">
                <a:latin typeface="Calibri" pitchFamily="34" charset="0"/>
              </a:rPr>
              <a:t>MyClass</a:t>
            </a:r>
            <a:r>
              <a:rPr lang="en-IN" sz="2800" dirty="0">
                <a:latin typeface="Calibri" pitchFamily="34" charset="0"/>
              </a:rPr>
              <a:t>  </a:t>
            </a:r>
          </a:p>
          <a:p>
            <a:r>
              <a:rPr lang="en-IN" sz="2800" dirty="0">
                <a:latin typeface="Calibri" pitchFamily="34" charset="0"/>
              </a:rPr>
              <a:t>    {  </a:t>
            </a:r>
          </a:p>
          <a:p>
            <a:r>
              <a:rPr lang="en-IN" sz="2800" dirty="0">
                <a:latin typeface="Calibri" pitchFamily="34" charset="0"/>
              </a:rPr>
              <a:t>        // Class properties and methods go here  </a:t>
            </a:r>
          </a:p>
          <a:p>
            <a:r>
              <a:rPr lang="en-IN" sz="2800" dirty="0">
                <a:latin typeface="Calibri" pitchFamily="34" charset="0"/>
              </a:rPr>
              <a:t>    }  </a:t>
            </a:r>
          </a:p>
          <a:p>
            <a:r>
              <a:rPr lang="en-IN" sz="2800" dirty="0">
                <a:latin typeface="Calibri" pitchFamily="34" charset="0"/>
              </a:rPr>
              <a:t>?&gt;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500042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rgbClr val="FFFF00"/>
                </a:solidFill>
                <a:latin typeface="Calibri" pitchFamily="34" charset="0"/>
              </a:rPr>
              <a:t>Object:</a:t>
            </a:r>
          </a:p>
          <a:p>
            <a:r>
              <a:rPr lang="en-IN" sz="2800" dirty="0">
                <a:latin typeface="Calibri" pitchFamily="34" charset="0"/>
              </a:rPr>
              <a:t>A class defines an individual instance of the data structure. We define a class once and then make many objects that belong to it. Objects are also known as an </a:t>
            </a:r>
            <a:r>
              <a:rPr lang="en-IN" sz="2800" dirty="0">
                <a:solidFill>
                  <a:srgbClr val="FFFF00"/>
                </a:solidFill>
                <a:latin typeface="Calibri" pitchFamily="34" charset="0"/>
              </a:rPr>
              <a:t>instance.</a:t>
            </a:r>
          </a:p>
          <a:p>
            <a:r>
              <a:rPr lang="en-IN" sz="2800" dirty="0">
                <a:latin typeface="Calibri" pitchFamily="34" charset="0"/>
              </a:rPr>
              <a:t>An object is something that can perform a set of related activities.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857233"/>
            <a:ext cx="714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rgbClr val="FFFF00"/>
                </a:solidFill>
                <a:latin typeface="Calibri" pitchFamily="34" charset="0"/>
              </a:rPr>
              <a:t>Syntax:</a:t>
            </a:r>
          </a:p>
          <a:p>
            <a:r>
              <a:rPr lang="en-IN" sz="2800" dirty="0"/>
              <a:t>&lt;?</a:t>
            </a:r>
            <a:r>
              <a:rPr lang="en-IN" sz="2800" dirty="0" err="1"/>
              <a:t>php</a:t>
            </a:r>
            <a:r>
              <a:rPr lang="en-IN" sz="2800" dirty="0"/>
              <a:t>  </a:t>
            </a:r>
          </a:p>
          <a:p>
            <a:r>
              <a:rPr lang="en-IN" sz="2800" b="1" dirty="0"/>
              <a:t>class</a:t>
            </a:r>
            <a:r>
              <a:rPr lang="en-IN" sz="2800" dirty="0"/>
              <a:t> </a:t>
            </a:r>
            <a:r>
              <a:rPr lang="en-IN" sz="2800" dirty="0" err="1"/>
              <a:t>MyClass</a:t>
            </a:r>
            <a:r>
              <a:rPr lang="en-IN" sz="2800" dirty="0"/>
              <a:t>  </a:t>
            </a:r>
          </a:p>
          <a:p>
            <a:r>
              <a:rPr lang="en-IN" sz="2800" dirty="0"/>
              <a:t>{  </a:t>
            </a:r>
          </a:p>
          <a:p>
            <a:r>
              <a:rPr lang="en-IN" sz="2800" dirty="0"/>
              <a:t>        // Class properties and methods go here  </a:t>
            </a:r>
          </a:p>
          <a:p>
            <a:r>
              <a:rPr lang="en-IN" sz="2800" dirty="0"/>
              <a:t>}  </a:t>
            </a:r>
          </a:p>
          <a:p>
            <a:r>
              <a:rPr lang="en-IN" sz="2800" dirty="0"/>
              <a:t>$</a:t>
            </a:r>
            <a:r>
              <a:rPr lang="en-IN" sz="2800" dirty="0" err="1"/>
              <a:t>obj</a:t>
            </a:r>
            <a:r>
              <a:rPr lang="en-IN" sz="2800" dirty="0"/>
              <a:t> = </a:t>
            </a:r>
            <a:r>
              <a:rPr lang="en-IN" sz="2800" b="1" dirty="0"/>
              <a:t>new</a:t>
            </a:r>
            <a:r>
              <a:rPr lang="en-IN" sz="2800" dirty="0"/>
              <a:t> </a:t>
            </a:r>
            <a:r>
              <a:rPr lang="en-IN" sz="2800" dirty="0" err="1"/>
              <a:t>MyClass</a:t>
            </a:r>
            <a:r>
              <a:rPr lang="en-IN" sz="2800" dirty="0"/>
              <a:t>;  </a:t>
            </a:r>
          </a:p>
          <a:p>
            <a:r>
              <a:rPr lang="en-IN" sz="2800" dirty="0" err="1"/>
              <a:t>var_dump</a:t>
            </a:r>
            <a:r>
              <a:rPr lang="en-IN" sz="2800" dirty="0"/>
              <a:t>($</a:t>
            </a:r>
            <a:r>
              <a:rPr lang="en-IN" sz="2800" dirty="0" err="1"/>
              <a:t>obj</a:t>
            </a:r>
            <a:r>
              <a:rPr lang="en-IN" sz="2800" dirty="0"/>
              <a:t>);  </a:t>
            </a:r>
          </a:p>
          <a:p>
            <a:r>
              <a:rPr lang="en-IN" sz="2800" dirty="0"/>
              <a:t>?&gt;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57496"/>
            <a:ext cx="7772400" cy="349806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alibri" pitchFamily="34" charset="0"/>
              </a:rPr>
              <a:t>THANK  YOU</a:t>
            </a:r>
            <a:endParaRPr lang="en-IN" sz="4800" b="1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</TotalTime>
  <Words>101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PHP WITH OOPS CONCEPT </vt:lpstr>
      <vt:lpstr>Slide 2</vt:lpstr>
      <vt:lpstr>Slide 3</vt:lpstr>
      <vt:lpstr>Slide 4</vt:lpstr>
      <vt:lpstr>Slide 5</vt:lpstr>
      <vt:lpstr>Slide 6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WITH OOPS CONCEPT </dc:title>
  <dc:creator>DNR STUDENT</dc:creator>
  <cp:lastModifiedBy>DNR STUDENT</cp:lastModifiedBy>
  <cp:revision>4</cp:revision>
  <dcterms:created xsi:type="dcterms:W3CDTF">2024-06-18T05:46:20Z</dcterms:created>
  <dcterms:modified xsi:type="dcterms:W3CDTF">2024-06-18T05:55:40Z</dcterms:modified>
</cp:coreProperties>
</file>