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A4CD88E-C0E1-4FD5-BAE5-62EF015DD982}" type="datetimeFigureOut">
              <a:rPr lang="en-US" smtClean="0"/>
              <a:pPr/>
              <a:t>7/4/2024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9E7EA3A-BF8A-4C8A-AA76-75AFF8D900D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4CD88E-C0E1-4FD5-BAE5-62EF015DD982}" type="datetimeFigureOut">
              <a:rPr lang="en-US" smtClean="0"/>
              <a:pPr/>
              <a:t>7/4/2024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7EA3A-BF8A-4C8A-AA76-75AFF8D900D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4CD88E-C0E1-4FD5-BAE5-62EF015DD982}" type="datetimeFigureOut">
              <a:rPr lang="en-US" smtClean="0"/>
              <a:pPr/>
              <a:t>7/4/2024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7EA3A-BF8A-4C8A-AA76-75AFF8D900D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4CD88E-C0E1-4FD5-BAE5-62EF015DD982}" type="datetimeFigureOut">
              <a:rPr lang="en-US" smtClean="0"/>
              <a:pPr/>
              <a:t>7/4/2024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7EA3A-BF8A-4C8A-AA76-75AFF8D900D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A4CD88E-C0E1-4FD5-BAE5-62EF015DD982}" type="datetimeFigureOut">
              <a:rPr lang="en-US" smtClean="0"/>
              <a:pPr/>
              <a:t>7/4/2024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7EA3A-BF8A-4C8A-AA76-75AFF8D900D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A4CD88E-C0E1-4FD5-BAE5-62EF015DD982}" type="datetimeFigureOut">
              <a:rPr lang="en-US" smtClean="0"/>
              <a:pPr/>
              <a:t>7/4/2024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E7EA3A-BF8A-4C8A-AA76-75AFF8D900D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A4CD88E-C0E1-4FD5-BAE5-62EF015DD982}" type="datetimeFigureOut">
              <a:rPr lang="en-US" smtClean="0"/>
              <a:pPr/>
              <a:t>7/4/2024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E7EA3A-BF8A-4C8A-AA76-75AFF8D900D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A4CD88E-C0E1-4FD5-BAE5-62EF015DD982}" type="datetimeFigureOut">
              <a:rPr lang="en-US" smtClean="0"/>
              <a:pPr/>
              <a:t>7/4/2024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E7EA3A-BF8A-4C8A-AA76-75AFF8D900D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4CD88E-C0E1-4FD5-BAE5-62EF015DD982}" type="datetimeFigureOut">
              <a:rPr lang="en-US" smtClean="0"/>
              <a:pPr/>
              <a:t>7/4/2024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E7EA3A-BF8A-4C8A-AA76-75AFF8D900D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A4CD88E-C0E1-4FD5-BAE5-62EF015DD982}" type="datetimeFigureOut">
              <a:rPr lang="en-US" smtClean="0"/>
              <a:pPr/>
              <a:t>7/4/2024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E7EA3A-BF8A-4C8A-AA76-75AFF8D900D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A4CD88E-C0E1-4FD5-BAE5-62EF015DD982}" type="datetimeFigureOut">
              <a:rPr lang="en-US" smtClean="0"/>
              <a:pPr/>
              <a:t>7/4/2024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9E7EA3A-BF8A-4C8A-AA76-75AFF8D900DD}"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A4CD88E-C0E1-4FD5-BAE5-62EF015DD982}" type="datetimeFigureOut">
              <a:rPr lang="en-US" smtClean="0"/>
              <a:pPr/>
              <a:t>7/4/2024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9E7EA3A-BF8A-4C8A-AA76-75AFF8D900DD}"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0" y="1371600"/>
            <a:ext cx="3813048" cy="1828800"/>
          </a:xfrm>
        </p:spPr>
        <p:txBody>
          <a:bodyPr/>
          <a:lstStyle/>
          <a:p>
            <a:r>
              <a:rPr lang="en-US" dirty="0" smtClean="0"/>
              <a:t> </a:t>
            </a:r>
            <a:r>
              <a:rPr lang="en-US" sz="6600" dirty="0" smtClean="0"/>
              <a:t>statistics</a:t>
            </a:r>
            <a:endParaRPr lang="en-US" sz="6600" dirty="0"/>
          </a:p>
        </p:txBody>
      </p:sp>
      <p:sp>
        <p:nvSpPr>
          <p:cNvPr id="3" name="Subtitle 2"/>
          <p:cNvSpPr>
            <a:spLocks noGrp="1"/>
          </p:cNvSpPr>
          <p:nvPr>
            <p:ph type="subTitle" idx="1"/>
          </p:nvPr>
        </p:nvSpPr>
        <p:spPr>
          <a:xfrm>
            <a:off x="3581400" y="4114800"/>
            <a:ext cx="4038600" cy="1828800"/>
          </a:xfrm>
        </p:spPr>
        <p:txBody>
          <a:bodyPr>
            <a:normAutofit fontScale="85000" lnSpcReduction="20000"/>
          </a:bodyPr>
          <a:lstStyle/>
          <a:p>
            <a:r>
              <a:rPr lang="en-US" dirty="0" smtClean="0"/>
              <a:t>Prepared by</a:t>
            </a:r>
          </a:p>
          <a:p>
            <a:r>
              <a:rPr lang="en-US" dirty="0" smtClean="0"/>
              <a:t>V.A.S.SRIDEVI</a:t>
            </a:r>
          </a:p>
          <a:p>
            <a:r>
              <a:rPr lang="en-US" dirty="0" smtClean="0"/>
              <a:t>LECTURER IN ECONOMICS</a:t>
            </a:r>
          </a:p>
          <a:p>
            <a:r>
              <a:rPr lang="en-US" dirty="0" smtClean="0"/>
              <a:t>D.N.R. COLLEGE</a:t>
            </a:r>
          </a:p>
          <a:p>
            <a:r>
              <a:rPr lang="en-US" dirty="0" smtClean="0"/>
              <a:t>BHIMAVARAM</a:t>
            </a:r>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219200"/>
            <a:ext cx="5029200" cy="990600"/>
          </a:xfrm>
        </p:spPr>
        <p:txBody>
          <a:bodyPr>
            <a:normAutofit fontScale="90000"/>
          </a:bodyPr>
          <a:lstStyle/>
          <a:p>
            <a:r>
              <a:rPr lang="en-US" b="1" dirty="0" smtClean="0"/>
              <a:t>Introduction:</a:t>
            </a:r>
            <a:br>
              <a:rPr lang="en-US" b="1" dirty="0" smtClean="0"/>
            </a:br>
            <a:endParaRPr lang="en-US" dirty="0"/>
          </a:p>
        </p:txBody>
      </p:sp>
      <p:sp>
        <p:nvSpPr>
          <p:cNvPr id="3" name="Content Placeholder 2"/>
          <p:cNvSpPr>
            <a:spLocks noGrp="1"/>
          </p:cNvSpPr>
          <p:nvPr>
            <p:ph idx="1"/>
          </p:nvPr>
        </p:nvSpPr>
        <p:spPr/>
        <p:txBody>
          <a:bodyPr/>
          <a:lstStyle/>
          <a:p>
            <a:endParaRPr lang="en-US" b="1" dirty="0" smtClean="0"/>
          </a:p>
          <a:p>
            <a:r>
              <a:rPr lang="en-US" dirty="0" smtClean="0"/>
              <a:t>The use of statistics is very wide. It is used in all sciences wherever research is involved. The field of statistics  is so wide that  it is generally remarked by some that statistics is so what statisticians do.</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US" b="1" dirty="0" smtClean="0"/>
              <a:t>Statistics and the state</a:t>
            </a:r>
            <a:r>
              <a:rPr lang="en-US" dirty="0" smtClean="0"/>
              <a:t>:</a:t>
            </a:r>
          </a:p>
          <a:p>
            <a:endParaRPr lang="en-US" dirty="0" smtClean="0"/>
          </a:p>
          <a:p>
            <a:r>
              <a:rPr lang="en-US" dirty="0" smtClean="0"/>
              <a:t>Statistics was developed as a science of kings or king’s  subject</a:t>
            </a:r>
          </a:p>
          <a:p>
            <a:pPr>
              <a:buNone/>
            </a:pPr>
            <a:endParaRPr lang="en-US" dirty="0" smtClean="0"/>
          </a:p>
          <a:p>
            <a:pPr>
              <a:buNone/>
            </a:pPr>
            <a:r>
              <a:rPr lang="en-US" b="1" dirty="0" smtClean="0"/>
              <a:t>Statistics and Business</a:t>
            </a:r>
            <a:r>
              <a:rPr lang="en-US" dirty="0" smtClean="0"/>
              <a:t>:</a:t>
            </a:r>
          </a:p>
          <a:p>
            <a:endParaRPr lang="en-US" dirty="0" smtClean="0"/>
          </a:p>
          <a:p>
            <a:r>
              <a:rPr lang="en-US" dirty="0"/>
              <a:t> </a:t>
            </a:r>
            <a:r>
              <a:rPr lang="en-US" dirty="0" smtClean="0"/>
              <a:t>a good businessman  makes a  good sales prediction, keeping in view al types of  seasonal and market variations.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0">
              <a:spcBef>
                <a:spcPct val="0"/>
              </a:spcBef>
            </a:pPr>
            <a:r>
              <a:rPr lang="en-US" sz="2800" b="1" dirty="0" smtClean="0"/>
              <a:t>Statistics and mathematics</a:t>
            </a:r>
            <a:r>
              <a:rPr lang="en-US" sz="2800" dirty="0" smtClean="0"/>
              <a:t>:</a:t>
            </a:r>
            <a:br>
              <a:rPr lang="en-US" sz="2800" dirty="0" smtClean="0"/>
            </a:br>
            <a:endParaRPr lang="en-US" sz="2800" dirty="0"/>
          </a:p>
        </p:txBody>
      </p:sp>
      <p:sp>
        <p:nvSpPr>
          <p:cNvPr id="3" name="Content Placeholder 2"/>
          <p:cNvSpPr>
            <a:spLocks noGrp="1"/>
          </p:cNvSpPr>
          <p:nvPr>
            <p:ph idx="1"/>
          </p:nvPr>
        </p:nvSpPr>
        <p:spPr/>
        <p:txBody>
          <a:bodyPr/>
          <a:lstStyle/>
          <a:p>
            <a:pPr lvl="1">
              <a:buNone/>
            </a:pPr>
            <a:endParaRPr lang="en-US" dirty="0" smtClean="0"/>
          </a:p>
          <a:p>
            <a:endParaRPr lang="en-US" dirty="0" smtClean="0"/>
          </a:p>
          <a:p>
            <a:r>
              <a:rPr lang="en-US" dirty="0" smtClean="0"/>
              <a:t>According to F.C </a:t>
            </a:r>
            <a:r>
              <a:rPr lang="en-US" dirty="0" err="1" smtClean="0"/>
              <a:t>mills,statistics</a:t>
            </a:r>
            <a:r>
              <a:rPr lang="en-US" dirty="0" smtClean="0"/>
              <a:t> is an off spring of mathematics. Both are very closely in touch with each other ever since the 17</a:t>
            </a:r>
            <a:r>
              <a:rPr lang="en-US" baseline="30000" dirty="0" smtClean="0"/>
              <a:t>th</a:t>
            </a:r>
            <a:r>
              <a:rPr lang="en-US" dirty="0" smtClean="0"/>
              <a:t> century.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524000"/>
          </a:xfrm>
        </p:spPr>
        <p:txBody>
          <a:bodyPr>
            <a:normAutofit fontScale="90000"/>
          </a:bodyPr>
          <a:lstStyle/>
          <a:p>
            <a:r>
              <a:rPr lang="en-US" b="1" dirty="0" smtClean="0"/>
              <a:t>Statistics and economics</a:t>
            </a:r>
            <a:r>
              <a:rPr lang="en-US" dirty="0" smtClean="0"/>
              <a:t>:</a:t>
            </a:r>
            <a:br>
              <a:rPr lang="en-US" dirty="0" smtClean="0"/>
            </a:br>
            <a:endParaRPr lang="en-US" dirty="0"/>
          </a:p>
        </p:txBody>
      </p:sp>
      <p:sp>
        <p:nvSpPr>
          <p:cNvPr id="3" name="Content Placeholder 2"/>
          <p:cNvSpPr>
            <a:spLocks noGrp="1"/>
          </p:cNvSpPr>
          <p:nvPr>
            <p:ph idx="1"/>
          </p:nvPr>
        </p:nvSpPr>
        <p:spPr>
          <a:xfrm>
            <a:off x="533400" y="2362200"/>
            <a:ext cx="8229600" cy="3154363"/>
          </a:xfrm>
        </p:spPr>
        <p:txBody>
          <a:bodyPr>
            <a:normAutofit/>
          </a:bodyPr>
          <a:lstStyle/>
          <a:p>
            <a:pPr>
              <a:buNone/>
            </a:pPr>
            <a:r>
              <a:rPr lang="en-US" b="1" dirty="0" smtClean="0"/>
              <a:t>Statistics and economics</a:t>
            </a:r>
            <a:r>
              <a:rPr lang="en-US" dirty="0" smtClean="0"/>
              <a:t>:</a:t>
            </a:r>
          </a:p>
          <a:p>
            <a:endParaRPr lang="en-US" dirty="0" smtClean="0"/>
          </a:p>
          <a:p>
            <a:r>
              <a:rPr lang="en-US" dirty="0" smtClean="0"/>
              <a:t>Prof .</a:t>
            </a:r>
            <a:r>
              <a:rPr lang="en-US" dirty="0" err="1" smtClean="0"/>
              <a:t>allfred</a:t>
            </a:r>
            <a:r>
              <a:rPr lang="en-US" dirty="0" smtClean="0"/>
              <a:t> Marshall in the year 1890 observed that  statistics are  the  out of which, I, like  every economist have to make bricks.</a:t>
            </a:r>
          </a:p>
          <a:p>
            <a:endParaRPr lang="en-US" dirty="0" smtClean="0"/>
          </a:p>
          <a:p>
            <a:pPr lvl="2">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sz="3200" dirty="0" smtClean="0"/>
              <a:t>Conclusion:</a:t>
            </a:r>
          </a:p>
          <a:p>
            <a:pPr>
              <a:buNone/>
            </a:pPr>
            <a:endParaRPr lang="en-US" sz="3200" dirty="0" smtClean="0"/>
          </a:p>
          <a:p>
            <a:r>
              <a:rPr lang="en-US" dirty="0" smtClean="0"/>
              <a:t> It is with the help of statistical techniques that we can know the effectiveness of economic  policies on product Again, it is with the help of statistical techniques that we can know the effectiveness of economic  policies on production.</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70</TotalTime>
  <Words>205</Words>
  <Application>Microsoft Office PowerPoint</Application>
  <PresentationFormat>On-screen Show (4:3)</PresentationFormat>
  <Paragraphs>27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Flow</vt:lpstr>
      <vt:lpstr> statistics</vt:lpstr>
      <vt:lpstr>Introduction: </vt:lpstr>
      <vt:lpstr>Slide 3</vt:lpstr>
      <vt:lpstr>Statistics and mathematics: </vt:lpstr>
      <vt:lpstr>Statistics and economics: </vt:lpstr>
      <vt:lpstr>Slide 6</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Uses of statistics</dc:title>
  <dc:creator>DNR CS</dc:creator>
  <cp:lastModifiedBy>DNR CS</cp:lastModifiedBy>
  <cp:revision>11</cp:revision>
  <dcterms:created xsi:type="dcterms:W3CDTF">2024-07-01T10:37:57Z</dcterms:created>
  <dcterms:modified xsi:type="dcterms:W3CDTF">2024-07-04T10:17:46Z</dcterms:modified>
</cp:coreProperties>
</file>