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70F4C7-7EA3-4904-969C-76C1ED74FCD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7A4E75-B2E7-4F84-8C38-1ACAF42C1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6477000" cy="1219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CORRELATION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35814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Prepared by</a:t>
            </a:r>
          </a:p>
          <a:p>
            <a:r>
              <a:rPr lang="en-US" dirty="0" smtClean="0"/>
              <a:t>V.A.S. SRIDEVI</a:t>
            </a:r>
          </a:p>
          <a:p>
            <a:r>
              <a:rPr lang="en-US" dirty="0" smtClean="0"/>
              <a:t>LECTURER IN ECONOMICS</a:t>
            </a:r>
          </a:p>
          <a:p>
            <a:r>
              <a:rPr lang="en-US" dirty="0" smtClean="0"/>
              <a:t>D.N.R. COLLEGE</a:t>
            </a:r>
          </a:p>
          <a:p>
            <a:r>
              <a:rPr lang="en-US" dirty="0" smtClean="0"/>
              <a:t>BHIMAVARAM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and Considerations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Limitations </a:t>
            </a:r>
            <a:r>
              <a:rPr lang="en-US" dirty="0"/>
              <a:t>of correlation analysis</a:t>
            </a:r>
          </a:p>
          <a:p>
            <a:pPr lvl="0"/>
            <a:r>
              <a:rPr lang="en-US" dirty="0"/>
              <a:t>Factors influencing correlation results</a:t>
            </a:r>
          </a:p>
          <a:p>
            <a:pPr lvl="0"/>
            <a:r>
              <a:rPr lang="en-US" dirty="0"/>
              <a:t>Statistical assumptions and data quality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Correlation analysis is </a:t>
            </a:r>
            <a:r>
              <a:rPr lang="en-US" dirty="0" err="1" smtClean="0"/>
              <a:t>usd</a:t>
            </a:r>
            <a:r>
              <a:rPr lang="en-US" dirty="0" smtClean="0"/>
              <a:t> to study practical cases.</a:t>
            </a:r>
          </a:p>
          <a:p>
            <a:r>
              <a:rPr lang="en-US" dirty="0" smtClean="0"/>
              <a:t>Here researchers ca not manipulate  individual variables.</a:t>
            </a:r>
          </a:p>
          <a:p>
            <a:r>
              <a:rPr lang="en-US" dirty="0" smtClean="0"/>
              <a:t> marketers use it  to measure the  effectiveness  </a:t>
            </a:r>
            <a:r>
              <a:rPr lang="en-US" smtClean="0"/>
              <a:t>of advertising.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Correlation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</a:t>
            </a:r>
            <a:r>
              <a:rPr lang="en-US" dirty="0"/>
              <a:t>of correlation</a:t>
            </a:r>
          </a:p>
          <a:p>
            <a:pPr lvl="0"/>
            <a:r>
              <a:rPr lang="en-US" dirty="0"/>
              <a:t>Importance of studying relationships between variables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Types of Correlation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Positive </a:t>
            </a:r>
            <a:r>
              <a:rPr lang="en-US" dirty="0"/>
              <a:t>correlation</a:t>
            </a:r>
          </a:p>
          <a:p>
            <a:pPr lvl="0"/>
            <a:r>
              <a:rPr lang="en-US" dirty="0"/>
              <a:t>Negative correlation</a:t>
            </a:r>
          </a:p>
          <a:p>
            <a:r>
              <a:rPr lang="en-US" dirty="0"/>
              <a:t>No correlation (zero correlation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Statistical Significance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correlation measures strength and direction of relationships</a:t>
            </a:r>
          </a:p>
          <a:p>
            <a:pPr lvl="0"/>
            <a:r>
              <a:rPr lang="en-US" dirty="0"/>
              <a:t>Importance in hypothesis testing and research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in Economics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Correlation </a:t>
            </a:r>
            <a:r>
              <a:rPr lang="en-US" dirty="0"/>
              <a:t>in economic indicators (e.g., GDP and unemployment rate)</a:t>
            </a:r>
          </a:p>
          <a:p>
            <a:pPr lvl="0"/>
            <a:r>
              <a:rPr lang="en-US" dirty="0"/>
              <a:t>Impact on policy-making and forecasting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Finance and Investments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Correlation </a:t>
            </a:r>
            <a:r>
              <a:rPr lang="en-US" dirty="0"/>
              <a:t>in portfolio management</a:t>
            </a:r>
          </a:p>
          <a:p>
            <a:pPr lvl="0"/>
            <a:r>
              <a:rPr lang="en-US" dirty="0"/>
              <a:t>Diversification benefits</a:t>
            </a:r>
          </a:p>
          <a:p>
            <a:pPr lvl="0"/>
            <a:r>
              <a:rPr lang="en-US" dirty="0"/>
              <a:t>Risk assessment and asset allocation strategies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Business and Marketing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Correlation </a:t>
            </a:r>
            <a:r>
              <a:rPr lang="en-US" dirty="0"/>
              <a:t>in consumer behavior analysis</a:t>
            </a:r>
          </a:p>
          <a:p>
            <a:pPr lvl="0"/>
            <a:r>
              <a:rPr lang="en-US" dirty="0"/>
              <a:t>Market research and product development</a:t>
            </a:r>
          </a:p>
          <a:p>
            <a:pPr lvl="0"/>
            <a:r>
              <a:rPr lang="en-US" dirty="0"/>
              <a:t>Pricing strategies and demand forecasting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Healthcare and Science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Correlation </a:t>
            </a:r>
            <a:r>
              <a:rPr lang="en-US" dirty="0"/>
              <a:t>in medical research (e.g., correlation between risk factors and diseases)</a:t>
            </a:r>
          </a:p>
          <a:p>
            <a:pPr lvl="0"/>
            <a:r>
              <a:rPr lang="en-US" dirty="0"/>
              <a:t>Scientific studies and experiments</a:t>
            </a:r>
          </a:p>
          <a:p>
            <a:pPr lvl="0"/>
            <a:r>
              <a:rPr lang="en-US" dirty="0"/>
              <a:t>Correlation in environmental research and climate studies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Correlation vs. Causation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Differentiating </a:t>
            </a:r>
            <a:r>
              <a:rPr lang="en-US" dirty="0"/>
              <a:t>between correlation and causation</a:t>
            </a:r>
          </a:p>
          <a:p>
            <a:pPr lvl="0"/>
            <a:r>
              <a:rPr lang="en-US" dirty="0"/>
              <a:t>Examples to illustrate the concept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196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 CORRELATION</vt:lpstr>
      <vt:lpstr>Introduction to Correlation </vt:lpstr>
      <vt:lpstr>Types of Correlation </vt:lpstr>
      <vt:lpstr>Statistical Significance </vt:lpstr>
      <vt:lpstr>Applications in Economics </vt:lpstr>
      <vt:lpstr>Finance and Investments </vt:lpstr>
      <vt:lpstr> Business and Marketing </vt:lpstr>
      <vt:lpstr>Healthcare and Science </vt:lpstr>
      <vt:lpstr>Correlation vs. Causation </vt:lpstr>
      <vt:lpstr>Challenges and Considerations 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CS</dc:creator>
  <cp:lastModifiedBy>DNR CS</cp:lastModifiedBy>
  <cp:revision>9</cp:revision>
  <dcterms:created xsi:type="dcterms:W3CDTF">2024-07-03T10:50:07Z</dcterms:created>
  <dcterms:modified xsi:type="dcterms:W3CDTF">2024-07-04T10:16:45Z</dcterms:modified>
</cp:coreProperties>
</file>