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FE6957-A842-4FA4-9960-FB9F6BD6E10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83F512F-7B7E-47E0-AA8D-6FC77CA87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467600" cy="2286000"/>
          </a:xfrm>
        </p:spPr>
        <p:txBody>
          <a:bodyPr/>
          <a:lstStyle/>
          <a:p>
            <a:r>
              <a:rPr lang="en-US" dirty="0" smtClean="0"/>
              <a:t>Structure of  NITI </a:t>
            </a:r>
            <a:r>
              <a:rPr lang="en-US" dirty="0" err="1" smtClean="0"/>
              <a:t>Aayog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3581400"/>
            <a:ext cx="3276600" cy="2057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Prepared by </a:t>
            </a:r>
          </a:p>
          <a:p>
            <a:r>
              <a:rPr lang="en-US" dirty="0" smtClean="0"/>
              <a:t>V.A.S.SRIDEVI</a:t>
            </a:r>
          </a:p>
          <a:p>
            <a:r>
              <a:rPr lang="en-US" dirty="0" smtClean="0"/>
              <a:t>LECTURER IN ECONOMICS</a:t>
            </a:r>
          </a:p>
          <a:p>
            <a:r>
              <a:rPr lang="en-US" dirty="0" smtClean="0"/>
              <a:t>D.N.R COLLEGE</a:t>
            </a:r>
          </a:p>
          <a:p>
            <a:r>
              <a:rPr lang="en-US" dirty="0" smtClean="0"/>
              <a:t>BHIMAVARAM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NITI AAYOG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National Institution  for Transforming  India(NITI) </a:t>
            </a:r>
            <a:r>
              <a:rPr lang="en-US" dirty="0" err="1" smtClean="0"/>
              <a:t>Aayog</a:t>
            </a:r>
            <a:r>
              <a:rPr lang="en-US" dirty="0" smtClean="0"/>
              <a:t> has been established by  the government of India  on </a:t>
            </a:r>
            <a:r>
              <a:rPr lang="en-US" dirty="0" err="1" smtClean="0"/>
              <a:t>january</a:t>
            </a:r>
            <a:r>
              <a:rPr lang="en-US" dirty="0" smtClean="0"/>
              <a:t> 1,2015 as a replacement  for the planning commission. It is being  formed on the  basis of  extensive consultation  across the  stakeholders viz.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NATURE OF NITI AAYOG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The planning commission era witnessed centre to state  one way the flow of policy.</a:t>
            </a:r>
          </a:p>
          <a:p>
            <a:pPr marL="514350" indent="-514350">
              <a:buAutoNum type="arabicPeriod"/>
            </a:pPr>
            <a:r>
              <a:rPr lang="en-US" dirty="0" smtClean="0"/>
              <a:t>It will emerge as a think tank to provide </a:t>
            </a:r>
            <a:r>
              <a:rPr lang="en-US" dirty="0" err="1" smtClean="0"/>
              <a:t>strategical</a:t>
            </a:r>
            <a:r>
              <a:rPr lang="en-US" dirty="0" smtClean="0"/>
              <a:t>  and technical advice  to the central and state governments.     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develops mechanism  to formulate  village level plans and integrate them at  higher levels of government.</a:t>
            </a:r>
          </a:p>
          <a:p>
            <a:r>
              <a:rPr lang="en-US" dirty="0" smtClean="0"/>
              <a:t>It ensures that all sections of society would benefit adequately from economic processes and economic progress. it will create a knowledge, innovation and entrepreneurial support through collaborations.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/>
              <a:t>ORGANIZATIONAL STRUCTURE OF NITI AAYOG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57400"/>
            <a:ext cx="8153400" cy="3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u="sng" dirty="0" smtClean="0"/>
              <a:t>ORGANIZATIONAL STRUCTURE OF NITI AAYOG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NITI </a:t>
            </a:r>
            <a:r>
              <a:rPr lang="en-US" dirty="0" err="1" smtClean="0"/>
              <a:t>Aayog</a:t>
            </a:r>
            <a:r>
              <a:rPr lang="en-US" dirty="0" smtClean="0"/>
              <a:t>  is an </a:t>
            </a:r>
            <a:r>
              <a:rPr lang="en-US" dirty="0" err="1" smtClean="0"/>
              <a:t>organisation</a:t>
            </a:r>
            <a:r>
              <a:rPr lang="en-US" dirty="0" smtClean="0"/>
              <a:t>, a network of  expertise </a:t>
            </a:r>
            <a:r>
              <a:rPr lang="en-US" dirty="0" err="1" smtClean="0"/>
              <a:t>focussing</a:t>
            </a:r>
            <a:r>
              <a:rPr lang="en-US" dirty="0" smtClean="0"/>
              <a:t> on functionality, flexibility and domain knowledge. The </a:t>
            </a:r>
            <a:r>
              <a:rPr lang="en-US" dirty="0" err="1" smtClean="0"/>
              <a:t>organisatioal</a:t>
            </a:r>
            <a:r>
              <a:rPr lang="en-US" dirty="0" smtClean="0"/>
              <a:t> structure of NITI  </a:t>
            </a:r>
            <a:r>
              <a:rPr lang="en-US" dirty="0" err="1" smtClean="0"/>
              <a:t>Aayog</a:t>
            </a:r>
            <a:r>
              <a:rPr lang="en-US" dirty="0" smtClean="0"/>
              <a:t> is explained below.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GOVERNING COUNCIL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comprises of the chief ministers  and Lieutenant Governor of Andaman &amp; Nicobar island and </a:t>
            </a:r>
            <a:r>
              <a:rPr lang="en-US" dirty="0" err="1" smtClean="0"/>
              <a:t>specialinvities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u="sng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Aayog</a:t>
            </a:r>
            <a:r>
              <a:rPr lang="en-US" dirty="0" smtClean="0"/>
              <a:t> was  done in order to better  serve the needs and  aspirations of the people  of </a:t>
            </a:r>
            <a:r>
              <a:rPr lang="en-US" dirty="0" err="1" smtClean="0"/>
              <a:t>india</a:t>
            </a:r>
            <a:r>
              <a:rPr lang="en-US" dirty="0" smtClean="0"/>
              <a:t>. An important  evolutionary change from the </a:t>
            </a:r>
            <a:r>
              <a:rPr lang="en-US" dirty="0" err="1" smtClean="0"/>
              <a:t>part,NITI</a:t>
            </a:r>
            <a:r>
              <a:rPr lang="en-US" dirty="0" smtClean="0"/>
              <a:t> </a:t>
            </a:r>
            <a:r>
              <a:rPr lang="en-US" dirty="0" err="1" smtClean="0"/>
              <a:t>Aayog</a:t>
            </a:r>
            <a:r>
              <a:rPr lang="en-US" dirty="0" smtClean="0"/>
              <a:t> acts as  the  essential </a:t>
            </a:r>
            <a:r>
              <a:rPr lang="en-US" dirty="0" err="1" smtClean="0"/>
              <a:t>plaform</a:t>
            </a:r>
            <a:r>
              <a:rPr lang="en-US" dirty="0" smtClean="0"/>
              <a:t> of the government of </a:t>
            </a:r>
            <a:r>
              <a:rPr lang="en-US" dirty="0" err="1" smtClean="0"/>
              <a:t>india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66</TotalTime>
  <Words>244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Structure of  NITI Aayog</vt:lpstr>
      <vt:lpstr>NITI AAYOG</vt:lpstr>
      <vt:lpstr>NATURE OF NITI AAYOG</vt:lpstr>
      <vt:lpstr>Slide 4</vt:lpstr>
      <vt:lpstr>ORGANIZATIONAL STRUCTURE OF NITI AAYOG</vt:lpstr>
      <vt:lpstr>GOVERNING COUNCIL: </vt:lpstr>
      <vt:lpstr>CONCLUSION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 NITI Aayog</dc:title>
  <dc:creator>DNR CS</dc:creator>
  <cp:lastModifiedBy>DNR CS</cp:lastModifiedBy>
  <cp:revision>17</cp:revision>
  <dcterms:created xsi:type="dcterms:W3CDTF">2024-07-02T09:02:31Z</dcterms:created>
  <dcterms:modified xsi:type="dcterms:W3CDTF">2024-07-04T10:17:57Z</dcterms:modified>
</cp:coreProperties>
</file>