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2CF1651-07D8-4D41-B5F5-5D2A3E20FA7A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A43BCD0-CB29-4A90-A45C-A4C085204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CF1651-07D8-4D41-B5F5-5D2A3E20FA7A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3BCD0-CB29-4A90-A45C-A4C085204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2CF1651-07D8-4D41-B5F5-5D2A3E20FA7A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A43BCD0-CB29-4A90-A45C-A4C085204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CF1651-07D8-4D41-B5F5-5D2A3E20FA7A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3BCD0-CB29-4A90-A45C-A4C085204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CF1651-07D8-4D41-B5F5-5D2A3E20FA7A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A43BCD0-CB29-4A90-A45C-A4C085204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CF1651-07D8-4D41-B5F5-5D2A3E20FA7A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3BCD0-CB29-4A90-A45C-A4C085204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CF1651-07D8-4D41-B5F5-5D2A3E20FA7A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3BCD0-CB29-4A90-A45C-A4C085204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CF1651-07D8-4D41-B5F5-5D2A3E20FA7A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3BCD0-CB29-4A90-A45C-A4C085204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CF1651-07D8-4D41-B5F5-5D2A3E20FA7A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3BCD0-CB29-4A90-A45C-A4C085204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CF1651-07D8-4D41-B5F5-5D2A3E20FA7A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3BCD0-CB29-4A90-A45C-A4C085204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CF1651-07D8-4D41-B5F5-5D2A3E20FA7A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3BCD0-CB29-4A90-A45C-A4C0852041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2CF1651-07D8-4D41-B5F5-5D2A3E20FA7A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A43BCD0-CB29-4A90-A45C-A4C085204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533400"/>
            <a:ext cx="5867400" cy="1981200"/>
          </a:xfrm>
        </p:spPr>
        <p:txBody>
          <a:bodyPr/>
          <a:lstStyle/>
          <a:p>
            <a:r>
              <a:rPr lang="en-US" dirty="0" smtClean="0"/>
              <a:t>Causes of poverty in </a:t>
            </a:r>
            <a:r>
              <a:rPr lang="en-US" dirty="0" err="1" smtClean="0"/>
              <a:t>india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00400"/>
            <a:ext cx="6400800" cy="3657600"/>
          </a:xfrm>
        </p:spPr>
        <p:txBody>
          <a:bodyPr/>
          <a:lstStyle/>
          <a:p>
            <a:r>
              <a:rPr lang="en-US" dirty="0" smtClean="0"/>
              <a:t>Prepared by</a:t>
            </a:r>
          </a:p>
          <a:p>
            <a:r>
              <a:rPr lang="en-US" dirty="0" smtClean="0"/>
              <a:t>V.A.S. SRIDEV</a:t>
            </a:r>
          </a:p>
          <a:p>
            <a:r>
              <a:rPr lang="en-US" dirty="0" smtClean="0"/>
              <a:t>LECTURER IN ECONOMICS</a:t>
            </a:r>
          </a:p>
          <a:p>
            <a:r>
              <a:rPr lang="en-US" dirty="0" smtClean="0"/>
              <a:t>D.N.R. COLLEGE</a:t>
            </a:r>
          </a:p>
          <a:p>
            <a:r>
              <a:rPr lang="en-US" dirty="0" smtClean="0"/>
              <a:t>BHIMAVARAM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sz="3200" b="1" dirty="0" smtClean="0"/>
              <a:t>Introduction</a:t>
            </a:r>
            <a:br>
              <a:rPr lang="en-US" sz="3200" b="1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en-US" b="1" dirty="0" smtClean="0"/>
          </a:p>
          <a:p>
            <a:endParaRPr lang="en-US" b="1" dirty="0" smtClean="0"/>
          </a:p>
          <a:p>
            <a:r>
              <a:rPr lang="en-US" dirty="0" smtClean="0"/>
              <a:t>Poverty can be defined as a social phenomenon in which a section of people on the society is unable to satisfy even its basic  necessities of life.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Causes of poverty in </a:t>
            </a:r>
            <a:r>
              <a:rPr lang="en-US" b="1" dirty="0" err="1" smtClean="0"/>
              <a:t>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1. concentration of economic power: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dirty="0" smtClean="0"/>
              <a:t>   Growing economic inequalities  in the distribution of income and wealth.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b="1" dirty="0" smtClean="0"/>
              <a:t>2.Under exploitation of resources: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The resources available  in the country are either </a:t>
            </a:r>
            <a:r>
              <a:rPr lang="en-US" dirty="0" err="1" smtClean="0"/>
              <a:t>unutilised</a:t>
            </a:r>
            <a:r>
              <a:rPr lang="en-US" dirty="0" smtClean="0"/>
              <a:t> or </a:t>
            </a:r>
            <a:r>
              <a:rPr lang="en-US" dirty="0" err="1" smtClean="0"/>
              <a:t>underutilised</a:t>
            </a:r>
            <a:r>
              <a:rPr lang="en-US" dirty="0" smtClean="0"/>
              <a:t>  or </a:t>
            </a:r>
            <a:r>
              <a:rPr lang="en-US" dirty="0" err="1" smtClean="0"/>
              <a:t>misutilised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Heavy population pressure:</a:t>
            </a:r>
          </a:p>
          <a:p>
            <a:r>
              <a:rPr lang="en-US" dirty="0" smtClean="0"/>
              <a:t>The rate of growth of population  is high whereas, the rate of growth of national income  is low.</a:t>
            </a:r>
          </a:p>
          <a:p>
            <a:r>
              <a:rPr lang="en-US" dirty="0" smtClean="0"/>
              <a:t>Unemployment: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India,labour</a:t>
            </a:r>
            <a:r>
              <a:rPr lang="en-US" dirty="0" smtClean="0"/>
              <a:t> is abundant. Generating gainful employment is becoming difficult.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Poor education:</a:t>
            </a:r>
          </a:p>
          <a:p>
            <a:r>
              <a:rPr lang="en-US" dirty="0" smtClean="0"/>
              <a:t>Another cause of poverty in India is low educational attainments  of the poor.</a:t>
            </a:r>
          </a:p>
          <a:p>
            <a:r>
              <a:rPr lang="en-US" dirty="0" smtClean="0"/>
              <a:t>Low consumption levels:</a:t>
            </a:r>
          </a:p>
          <a:p>
            <a:r>
              <a:rPr lang="en-US" dirty="0" smtClean="0"/>
              <a:t>Shortage of consumer goods is responsible for low standard of living.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Inflation: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162800" cy="4525963"/>
          </a:xfrm>
        </p:spPr>
        <p:txBody>
          <a:bodyPr/>
          <a:lstStyle/>
          <a:p>
            <a:r>
              <a:rPr lang="en-US" dirty="0" smtClean="0"/>
              <a:t>Continuously rising i.e., inflation is another  cause of poverty.</a:t>
            </a:r>
          </a:p>
          <a:p>
            <a:r>
              <a:rPr lang="en-US" dirty="0" smtClean="0"/>
              <a:t>Poverty causes serious repercussions on the social, economic and political life of a country.</a:t>
            </a:r>
          </a:p>
          <a:p>
            <a:r>
              <a:rPr lang="en-US" dirty="0" smtClean="0"/>
              <a:t>Poverty  results in unequal opportunities in the society.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of poverty, the poor do not get opportunities in  education and training.</a:t>
            </a:r>
          </a:p>
          <a:p>
            <a:r>
              <a:rPr lang="en-US" dirty="0" smtClean="0"/>
              <a:t>Poverty causes the growth of income  inequalities  and creates  the feeling of insecurity.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Conclusion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Poverty causes serious repercussions on the social, economic and political life of a country.</a:t>
            </a:r>
          </a:p>
          <a:p>
            <a:r>
              <a:rPr lang="en-US" dirty="0" smtClean="0"/>
              <a:t>Poverty  results in unequal opportunities in the society.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103</TotalTime>
  <Words>256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Causes of poverty in india</vt:lpstr>
      <vt:lpstr>Introduction </vt:lpstr>
      <vt:lpstr>Causes of poverty in india</vt:lpstr>
      <vt:lpstr>Slide 4</vt:lpstr>
      <vt:lpstr>Slide 5</vt:lpstr>
      <vt:lpstr>Slide 6</vt:lpstr>
      <vt:lpstr>Inflation: </vt:lpstr>
      <vt:lpstr>Slide 8</vt:lpstr>
      <vt:lpstr>Conclusion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Causes of poverty in india</dc:title>
  <dc:creator>DNR CS</dc:creator>
  <cp:lastModifiedBy>DNR CS</cp:lastModifiedBy>
  <cp:revision>13</cp:revision>
  <dcterms:created xsi:type="dcterms:W3CDTF">2024-07-01T10:08:35Z</dcterms:created>
  <dcterms:modified xsi:type="dcterms:W3CDTF">2024-07-04T10:18:32Z</dcterms:modified>
</cp:coreProperties>
</file>