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7" r:id="rId6"/>
    <p:sldId id="263" r:id="rId7"/>
    <p:sldId id="268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165B-511A-47E7-8F9E-58A910885573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2BE877A-DC70-474A-9B72-2BC99A2385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165B-511A-47E7-8F9E-58A910885573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877A-DC70-474A-9B72-2BC99A2385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2BE877A-DC70-474A-9B72-2BC99A2385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165B-511A-47E7-8F9E-58A910885573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165B-511A-47E7-8F9E-58A910885573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2BE877A-DC70-474A-9B72-2BC99A2385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165B-511A-47E7-8F9E-58A910885573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2BE877A-DC70-474A-9B72-2BC99A2385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511165B-511A-47E7-8F9E-58A910885573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877A-DC70-474A-9B72-2BC99A2385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165B-511A-47E7-8F9E-58A910885573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2BE877A-DC70-474A-9B72-2BC99A2385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165B-511A-47E7-8F9E-58A910885573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2BE877A-DC70-474A-9B72-2BC99A2385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165B-511A-47E7-8F9E-58A910885573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BE877A-DC70-474A-9B72-2BC99A2385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2BE877A-DC70-474A-9B72-2BC99A2385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165B-511A-47E7-8F9E-58A910885573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2BE877A-DC70-474A-9B72-2BC99A2385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511165B-511A-47E7-8F9E-58A910885573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511165B-511A-47E7-8F9E-58A910885573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2BE877A-DC70-474A-9B72-2BC99A2385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3800" y="3657600"/>
            <a:ext cx="4343400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Prepared by</a:t>
            </a:r>
          </a:p>
          <a:p>
            <a:r>
              <a:rPr lang="en-US" dirty="0" smtClean="0"/>
              <a:t>V.A.S. </a:t>
            </a:r>
            <a:r>
              <a:rPr lang="en-US" dirty="0" err="1" smtClean="0"/>
              <a:t>Sridevi</a:t>
            </a:r>
            <a:endParaRPr lang="en-US" dirty="0" smtClean="0"/>
          </a:p>
          <a:p>
            <a:r>
              <a:rPr lang="en-US" dirty="0" smtClean="0"/>
              <a:t>Lecturer in economics</a:t>
            </a:r>
          </a:p>
          <a:p>
            <a:r>
              <a:rPr lang="en-US" dirty="0" err="1" smtClean="0"/>
              <a:t>D.N.R.College</a:t>
            </a:r>
            <a:endParaRPr lang="en-US" dirty="0" smtClean="0"/>
          </a:p>
          <a:p>
            <a:r>
              <a:rPr lang="en-US" dirty="0" err="1" smtClean="0"/>
              <a:t>Bhimavaram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2953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Objectives and achievements of economic planning in India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219200"/>
          </a:xfrm>
        </p:spPr>
        <p:txBody>
          <a:bodyPr>
            <a:normAutofit/>
          </a:bodyPr>
          <a:lstStyle/>
          <a:p>
            <a:r>
              <a:rPr lang="en-US" u="sng" dirty="0" smtClean="0"/>
              <a:t>Objectives and achievements of economic planning in </a:t>
            </a:r>
            <a:r>
              <a:rPr lang="en-US" u="sng" dirty="0" err="1" smtClean="0"/>
              <a:t>india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503920" cy="411784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Introduction :</a:t>
            </a:r>
          </a:p>
          <a:p>
            <a:pPr>
              <a:buNone/>
            </a:pPr>
            <a:r>
              <a:rPr lang="en-US" dirty="0" smtClean="0"/>
              <a:t>             Planning or economic planning is an important feature  of socialist and mixed economic systems. As </a:t>
            </a:r>
            <a:r>
              <a:rPr lang="en-US" dirty="0" err="1" smtClean="0"/>
              <a:t>india</a:t>
            </a:r>
            <a:r>
              <a:rPr lang="en-US" dirty="0" smtClean="0"/>
              <a:t> is a mixed economy, it is  following planned  developing strategy  since  1951.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533400"/>
            <a:ext cx="8503920" cy="556564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u="sng" dirty="0" smtClean="0"/>
              <a:t>THE GENERAL OBJECTIVE OF PLANNING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increase the annual growth rate of the economy.</a:t>
            </a:r>
          </a:p>
          <a:p>
            <a:r>
              <a:rPr lang="en-US" dirty="0" smtClean="0"/>
              <a:t> achieving speedy   industrial development.</a:t>
            </a:r>
          </a:p>
          <a:p>
            <a:r>
              <a:rPr lang="en-US" dirty="0" smtClean="0"/>
              <a:t>Self sufficiency  in the production of food grains.</a:t>
            </a:r>
          </a:p>
          <a:p>
            <a:r>
              <a:rPr lang="en-US" dirty="0" smtClean="0"/>
              <a:t>Removal of regional </a:t>
            </a:r>
            <a:r>
              <a:rPr lang="en-US" dirty="0" err="1" smtClean="0"/>
              <a:t>inbalances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Eradication of poverty.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685800"/>
            <a:ext cx="8229600" cy="5516563"/>
          </a:xfrm>
        </p:spPr>
        <p:txBody>
          <a:bodyPr/>
          <a:lstStyle/>
          <a:p>
            <a:r>
              <a:rPr lang="en-US" u="sng" dirty="0" smtClean="0"/>
              <a:t>Objectives of five year plans in </a:t>
            </a:r>
            <a:r>
              <a:rPr lang="en-US" u="sng" dirty="0" err="1" smtClean="0"/>
              <a:t>india</a:t>
            </a:r>
            <a:r>
              <a:rPr lang="en-US" u="sng" dirty="0" smtClean="0"/>
              <a:t>: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endParaRPr lang="en-US" u="sng" dirty="0" smtClean="0"/>
          </a:p>
          <a:p>
            <a:endParaRPr lang="en-US" u="sng" dirty="0" smtClean="0"/>
          </a:p>
          <a:p>
            <a:r>
              <a:rPr lang="en-US" u="sng" dirty="0" smtClean="0"/>
              <a:t>1. Increase in national and per capita income:</a:t>
            </a:r>
          </a:p>
          <a:p>
            <a:r>
              <a:rPr lang="en-US" dirty="0" smtClean="0"/>
              <a:t>Per capita income had risen to Rs. 3,687 to 39,168at 2004-05 prices by the end of the 11</a:t>
            </a:r>
            <a:r>
              <a:rPr lang="en-US" baseline="30000" dirty="0" smtClean="0"/>
              <a:t>th</a:t>
            </a:r>
            <a:r>
              <a:rPr lang="en-US" dirty="0" smtClean="0"/>
              <a:t> plan.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533400"/>
            <a:ext cx="8503920" cy="556564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2. Progress in Agriculture: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286000"/>
            <a:ext cx="76962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800" dirty="0" smtClean="0"/>
              <a:t>As a result of an average 23  t 24  percent of plan  expenditure on agriculture  in each five year plan and  implementation of New agriculture strategy  during 1960,s  the productivity and production  of our agriculture increased  remarkably.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/>
              <a:t>3.Development of infrastructure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There is a significant achievement  in the creation of economic  and social infrastructure a prerequisite  for faster economic growth.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4.There  is a decline in the imports of capital goods and diversification  is our exports</a:t>
            </a:r>
          </a:p>
          <a:p>
            <a:pPr>
              <a:buNone/>
            </a:pP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5. There is a significant  achievement in the development of science and technology  and managerial cadres.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609600"/>
            <a:ext cx="8503920" cy="5489448"/>
          </a:xfrm>
        </p:spPr>
        <p:txBody>
          <a:bodyPr/>
          <a:lstStyle/>
          <a:p>
            <a:r>
              <a:rPr lang="en-US" u="sng" dirty="0" smtClean="0"/>
              <a:t>FAILURES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1. still the problems of poverty  and unemployment  are existing,</a:t>
            </a:r>
          </a:p>
          <a:p>
            <a:r>
              <a:rPr lang="en-US" dirty="0" smtClean="0"/>
              <a:t>2. The objective of egalitarian  society could not  be achieved  so far.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6. The plans failed to control black money and corruption.</a:t>
            </a:r>
          </a:p>
          <a:p>
            <a:r>
              <a:rPr lang="en-US" dirty="0" smtClean="0"/>
              <a:t>7. we have to  go a long way to reach the target of health  to all.</a:t>
            </a:r>
          </a:p>
          <a:p>
            <a:r>
              <a:rPr lang="en-US" dirty="0" smtClean="0"/>
              <a:t>8. plans failed to achieve balanced  regional development .there are </a:t>
            </a:r>
            <a:r>
              <a:rPr lang="en-US" dirty="0" err="1" smtClean="0"/>
              <a:t>inbalances</a:t>
            </a:r>
            <a:r>
              <a:rPr lang="en-US" dirty="0" smtClean="0"/>
              <a:t> in development among  the regions of India.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533400"/>
            <a:ext cx="8503920" cy="5565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Conclusion: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There is huge development in the educational system.</a:t>
            </a:r>
          </a:p>
          <a:p>
            <a:endParaRPr lang="en-US" dirty="0" smtClean="0"/>
          </a:p>
          <a:p>
            <a:r>
              <a:rPr lang="en-US" dirty="0" smtClean="0"/>
              <a:t>There is tremendous  development of the service sector  during the period.</a:t>
            </a:r>
          </a:p>
          <a:p>
            <a:endParaRPr lang="en-US" dirty="0" smtClean="0"/>
          </a:p>
          <a:p>
            <a:r>
              <a:rPr lang="en-US" dirty="0" smtClean="0"/>
              <a:t> plans failed to achieve  balanced regional  There are regional </a:t>
            </a:r>
            <a:r>
              <a:rPr lang="en-US" dirty="0" err="1" smtClean="0"/>
              <a:t>inbalances</a:t>
            </a:r>
            <a:r>
              <a:rPr lang="en-US" dirty="0" smtClean="0"/>
              <a:t> in development among the regions of </a:t>
            </a:r>
            <a:r>
              <a:rPr lang="en-US" dirty="0" err="1" smtClean="0"/>
              <a:t>india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205</TotalTime>
  <Words>365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Objectives and achievements of economic planning in India</vt:lpstr>
      <vt:lpstr>Objectives and achievements of economic planning in india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DNR CS</dc:creator>
  <cp:lastModifiedBy>DNR CS</cp:lastModifiedBy>
  <cp:revision>40</cp:revision>
  <dcterms:created xsi:type="dcterms:W3CDTF">2024-06-28T09:32:13Z</dcterms:created>
  <dcterms:modified xsi:type="dcterms:W3CDTF">2024-07-04T10:16:58Z</dcterms:modified>
</cp:coreProperties>
</file>