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8CE9-1635-43E9-84D8-E161D9DE5B91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1C7B2F4-278C-41F0-89DE-5622D1AFB2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8CE9-1635-43E9-84D8-E161D9DE5B91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7B2F4-278C-41F0-89DE-5622D1AFB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8CE9-1635-43E9-84D8-E161D9DE5B91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7B2F4-278C-41F0-89DE-5622D1AFB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8CE9-1635-43E9-84D8-E161D9DE5B91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7B2F4-278C-41F0-89DE-5622D1AFB2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8CE9-1635-43E9-84D8-E161D9DE5B91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1C7B2F4-278C-41F0-89DE-5622D1AFB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8CE9-1635-43E9-84D8-E161D9DE5B91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7B2F4-278C-41F0-89DE-5622D1AFB2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8CE9-1635-43E9-84D8-E161D9DE5B91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7B2F4-278C-41F0-89DE-5622D1AFB2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8CE9-1635-43E9-84D8-E161D9DE5B91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7B2F4-278C-41F0-89DE-5622D1AFB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8CE9-1635-43E9-84D8-E161D9DE5B91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7B2F4-278C-41F0-89DE-5622D1AFB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8CE9-1635-43E9-84D8-E161D9DE5B91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7B2F4-278C-41F0-89DE-5622D1AFB2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8CE9-1635-43E9-84D8-E161D9DE5B91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1C7B2F4-278C-41F0-89DE-5622D1AFB2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AD8CE9-1635-43E9-84D8-E161D9DE5B91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1C7B2F4-278C-41F0-89DE-5622D1AFB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962400" y="3657600"/>
            <a:ext cx="2819400" cy="1981200"/>
          </a:xfrm>
        </p:spPr>
        <p:txBody>
          <a:bodyPr>
            <a:normAutofit/>
          </a:bodyPr>
          <a:lstStyle/>
          <a:p>
            <a:r>
              <a:rPr lang="en-US" dirty="0" smtClean="0"/>
              <a:t>PREPARED BY </a:t>
            </a:r>
          </a:p>
          <a:p>
            <a:r>
              <a:rPr lang="en-US" dirty="0" smtClean="0"/>
              <a:t> V.A.S. SRIDEVI</a:t>
            </a:r>
          </a:p>
          <a:p>
            <a:r>
              <a:rPr lang="en-US" dirty="0" smtClean="0"/>
              <a:t>D.N.R. COLLEGE</a:t>
            </a:r>
          </a:p>
          <a:p>
            <a:r>
              <a:rPr lang="en-US" dirty="0" smtClean="0"/>
              <a:t>BHIMAVARAM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IMPORTANCE OF STATISTICS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statistics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010400" cy="3810000"/>
          </a:xfrm>
        </p:spPr>
        <p:txBody>
          <a:bodyPr>
            <a:normAutofit/>
          </a:bodyPr>
          <a:lstStyle/>
          <a:p>
            <a:r>
              <a:rPr lang="en-US" b="1" dirty="0"/>
              <a:t>Introduction to Statistics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Definition of </a:t>
            </a:r>
            <a:r>
              <a:rPr lang="en-US" dirty="0" smtClean="0"/>
              <a:t>statistics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Importance in data-driven </a:t>
            </a:r>
            <a:r>
              <a:rPr lang="en-US" dirty="0" smtClean="0"/>
              <a:t>decision-making</a:t>
            </a:r>
          </a:p>
          <a:p>
            <a:pPr lvl="0">
              <a:buNone/>
            </a:pPr>
            <a:endParaRPr lang="en-US" dirty="0"/>
          </a:p>
          <a:p>
            <a:pPr lvl="0"/>
            <a:r>
              <a:rPr lang="en-US" dirty="0"/>
              <a:t>Examples of statistical applications in everyday life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Role of Statistics in Research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895600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 lvl="0"/>
            <a:r>
              <a:rPr lang="en-US" dirty="0"/>
              <a:t>Designing experiments and surveys</a:t>
            </a:r>
          </a:p>
          <a:p>
            <a:pPr lvl="0"/>
            <a:r>
              <a:rPr lang="en-US" dirty="0"/>
              <a:t>Data collection and analysis</a:t>
            </a:r>
          </a:p>
          <a:p>
            <a:pPr lvl="0"/>
            <a:r>
              <a:rPr lang="en-US" dirty="0"/>
              <a:t>Drawing conclusions and making predictions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Statistical Methods and Techniques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438400"/>
            <a:ext cx="7772400" cy="3581400"/>
          </a:xfrm>
        </p:spPr>
        <p:txBody>
          <a:bodyPr/>
          <a:lstStyle/>
          <a:p>
            <a:pPr lvl="0"/>
            <a:r>
              <a:rPr lang="en-US" dirty="0" smtClean="0"/>
              <a:t>Overview </a:t>
            </a:r>
            <a:r>
              <a:rPr lang="en-US" dirty="0"/>
              <a:t>of statistical techniques (e.g., regression analysis, ANOVA)</a:t>
            </a:r>
          </a:p>
          <a:p>
            <a:pPr lvl="0"/>
            <a:r>
              <a:rPr lang="en-US" dirty="0"/>
              <a:t>Graphical representation (e.g., histograms, scatter plots)</a:t>
            </a:r>
          </a:p>
          <a:p>
            <a:pPr lvl="0"/>
            <a:r>
              <a:rPr lang="en-US" dirty="0"/>
              <a:t>Interpretation of results and insights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Importance in Business and Economics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8229600" cy="4525963"/>
          </a:xfrm>
        </p:spPr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Market </a:t>
            </a:r>
            <a:r>
              <a:rPr lang="en-US" dirty="0"/>
              <a:t>research and consumer behavior </a:t>
            </a:r>
            <a:r>
              <a:rPr lang="en-US" dirty="0" smtClean="0"/>
              <a:t>analysis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Financial </a:t>
            </a:r>
            <a:r>
              <a:rPr lang="en-US" dirty="0"/>
              <a:t>analysis and risk </a:t>
            </a:r>
            <a:r>
              <a:rPr lang="en-US" dirty="0" smtClean="0"/>
              <a:t>assessment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Economic forecasting and policy-making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Role in Healthcare and Medicine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057400"/>
            <a:ext cx="7010400" cy="2819400"/>
          </a:xfrm>
        </p:spPr>
        <p:txBody>
          <a:bodyPr/>
          <a:lstStyle/>
          <a:p>
            <a:pPr lvl="0"/>
            <a:r>
              <a:rPr lang="en-US" dirty="0" smtClean="0"/>
              <a:t>Clinical </a:t>
            </a:r>
            <a:r>
              <a:rPr lang="en-US" dirty="0"/>
              <a:t>trials and drug </a:t>
            </a:r>
            <a:r>
              <a:rPr lang="en-US" dirty="0" smtClean="0"/>
              <a:t>development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Epidemiological studies and public health </a:t>
            </a:r>
            <a:r>
              <a:rPr lang="en-US" dirty="0" smtClean="0"/>
              <a:t>policies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Patient care and outcome analysis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Challenges and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Limitations</a:t>
            </a:r>
          </a:p>
          <a:p>
            <a:endParaRPr lang="en-US" dirty="0"/>
          </a:p>
          <a:p>
            <a:pPr lvl="0"/>
            <a:r>
              <a:rPr lang="en-US" dirty="0"/>
              <a:t>Common challenges in statistical </a:t>
            </a:r>
            <a:r>
              <a:rPr lang="en-US" dirty="0" smtClean="0"/>
              <a:t>analysis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Dealing with outliers and missing </a:t>
            </a:r>
            <a:r>
              <a:rPr lang="en-US" dirty="0" smtClean="0"/>
              <a:t>data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Ensuring reliability and validity of results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4114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Future Trends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86000"/>
            <a:ext cx="7010400" cy="2057400"/>
          </a:xfrm>
        </p:spPr>
        <p:txBody>
          <a:bodyPr/>
          <a:lstStyle/>
          <a:p>
            <a:pPr lvl="0"/>
            <a:r>
              <a:rPr lang="en-US" dirty="0" smtClean="0"/>
              <a:t>Advances </a:t>
            </a:r>
            <a:r>
              <a:rPr lang="en-US" dirty="0"/>
              <a:t>in statistical methodologies</a:t>
            </a:r>
          </a:p>
          <a:p>
            <a:pPr lvl="0"/>
            <a:r>
              <a:rPr lang="en-US" dirty="0"/>
              <a:t>Integration of statistics with emerging technologies</a:t>
            </a:r>
          </a:p>
          <a:p>
            <a:pPr lvl="0"/>
            <a:r>
              <a:rPr lang="en-US" dirty="0"/>
              <a:t>Potential applications in various industries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038600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solidFill>
                  <a:srgbClr val="C00000"/>
                </a:solidFill>
              </a:rPr>
              <a:t>Conclusion: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Statistics are  important because  the help people  make informed decisions.</a:t>
            </a:r>
          </a:p>
          <a:p>
            <a:r>
              <a:rPr lang="en-US" dirty="0" smtClean="0"/>
              <a:t>Governments, organizations and businesses all collect  statistics  to help them track progress, measures performances , </a:t>
            </a:r>
            <a:r>
              <a:rPr lang="en-US" dirty="0" err="1" smtClean="0"/>
              <a:t>analyse</a:t>
            </a:r>
            <a:r>
              <a:rPr lang="en-US" dirty="0" smtClean="0"/>
              <a:t> problems, and prioritize.ss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</TotalTime>
  <Words>178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IMPORTANCE OF STATISTICS</vt:lpstr>
      <vt:lpstr> statistics</vt:lpstr>
      <vt:lpstr>Role of Statistics in Research</vt:lpstr>
      <vt:lpstr>Statistical Methods and Techniques</vt:lpstr>
      <vt:lpstr>Importance in Business and Economics</vt:lpstr>
      <vt:lpstr>Role in Healthcare and Medicine</vt:lpstr>
      <vt:lpstr>Slide 7</vt:lpstr>
      <vt:lpstr>Future Trends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DNR CS</dc:creator>
  <cp:lastModifiedBy>DNR CS</cp:lastModifiedBy>
  <cp:revision>8</cp:revision>
  <dcterms:created xsi:type="dcterms:W3CDTF">2024-07-03T11:21:26Z</dcterms:created>
  <dcterms:modified xsi:type="dcterms:W3CDTF">2024-07-04T10:17:35Z</dcterms:modified>
</cp:coreProperties>
</file>