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1" r:id="rId7"/>
    <p:sldId id="265" r:id="rId8"/>
    <p:sldId id="264"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FEE4959-95EE-41B8-96E0-A27B9EC19D5E}" type="datetimeFigureOut">
              <a:rPr lang="en-US" smtClean="0"/>
              <a:pPr/>
              <a:t>7/4/2024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97ACED0-1010-4171-8E80-AB809579CAB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EE4959-95EE-41B8-96E0-A27B9EC19D5E}" type="datetimeFigureOut">
              <a:rPr lang="en-US" smtClean="0"/>
              <a:pPr/>
              <a:t>7/4/2024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7ACED0-1010-4171-8E80-AB809579CAB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EE4959-95EE-41B8-96E0-A27B9EC19D5E}" type="datetimeFigureOut">
              <a:rPr lang="en-US" smtClean="0"/>
              <a:pPr/>
              <a:t>7/4/2024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7ACED0-1010-4171-8E80-AB809579CAB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EE4959-95EE-41B8-96E0-A27B9EC19D5E}" type="datetimeFigureOut">
              <a:rPr lang="en-US" smtClean="0"/>
              <a:pPr/>
              <a:t>7/4/2024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7ACED0-1010-4171-8E80-AB809579CABD}"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FEE4959-95EE-41B8-96E0-A27B9EC19D5E}" type="datetimeFigureOut">
              <a:rPr lang="en-US" smtClean="0"/>
              <a:pPr/>
              <a:t>7/4/2024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7ACED0-1010-4171-8E80-AB809579CABD}"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FEE4959-95EE-41B8-96E0-A27B9EC19D5E}" type="datetimeFigureOut">
              <a:rPr lang="en-US" smtClean="0"/>
              <a:pPr/>
              <a:t>7/4/2024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7ACED0-1010-4171-8E80-AB809579CABD}"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FEE4959-95EE-41B8-96E0-A27B9EC19D5E}" type="datetimeFigureOut">
              <a:rPr lang="en-US" smtClean="0"/>
              <a:pPr/>
              <a:t>7/4/2024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97ACED0-1010-4171-8E80-AB809579CAB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FEE4959-95EE-41B8-96E0-A27B9EC19D5E}" type="datetimeFigureOut">
              <a:rPr lang="en-US" smtClean="0"/>
              <a:pPr/>
              <a:t>7/4/2024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97ACED0-1010-4171-8E80-AB809579CABD}"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FEE4959-95EE-41B8-96E0-A27B9EC19D5E}" type="datetimeFigureOut">
              <a:rPr lang="en-US" smtClean="0"/>
              <a:pPr/>
              <a:t>7/4/2024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97ACED0-1010-4171-8E80-AB809579CAB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FEE4959-95EE-41B8-96E0-A27B9EC19D5E}" type="datetimeFigureOut">
              <a:rPr lang="en-US" smtClean="0"/>
              <a:pPr/>
              <a:t>7/4/2024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7ACED0-1010-4171-8E80-AB809579CAB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FEE4959-95EE-41B8-96E0-A27B9EC19D5E}" type="datetimeFigureOut">
              <a:rPr lang="en-US" smtClean="0"/>
              <a:pPr/>
              <a:t>7/4/2024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97ACED0-1010-4171-8E80-AB809579CABD}"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FEE4959-95EE-41B8-96E0-A27B9EC19D5E}" type="datetimeFigureOut">
              <a:rPr lang="en-US" smtClean="0"/>
              <a:pPr/>
              <a:t>7/4/2024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97ACED0-1010-4171-8E80-AB809579CAB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09601"/>
            <a:ext cx="6934200" cy="1828800"/>
          </a:xfrm>
        </p:spPr>
        <p:txBody>
          <a:bodyPr>
            <a:normAutofit/>
          </a:bodyPr>
          <a:lstStyle/>
          <a:p>
            <a:r>
              <a:rPr lang="en-US" dirty="0" smtClean="0"/>
              <a:t>Index numbers</a:t>
            </a:r>
            <a:endParaRPr lang="en-US" dirty="0"/>
          </a:p>
        </p:txBody>
      </p:sp>
      <p:sp>
        <p:nvSpPr>
          <p:cNvPr id="3" name="Subtitle 2"/>
          <p:cNvSpPr>
            <a:spLocks noGrp="1"/>
          </p:cNvSpPr>
          <p:nvPr>
            <p:ph type="subTitle" idx="1"/>
          </p:nvPr>
        </p:nvSpPr>
        <p:spPr>
          <a:xfrm>
            <a:off x="1981200" y="3429000"/>
            <a:ext cx="6477000" cy="1600200"/>
          </a:xfrm>
        </p:spPr>
        <p:txBody>
          <a:bodyPr>
            <a:normAutofit fontScale="77500" lnSpcReduction="20000"/>
          </a:bodyPr>
          <a:lstStyle/>
          <a:p>
            <a:r>
              <a:rPr lang="en-US" dirty="0" smtClean="0"/>
              <a:t>Prepared by</a:t>
            </a:r>
          </a:p>
          <a:p>
            <a:r>
              <a:rPr lang="en-US" dirty="0" smtClean="0"/>
              <a:t>V.A.S. SRIDEVI</a:t>
            </a:r>
          </a:p>
          <a:p>
            <a:r>
              <a:rPr lang="en-US" dirty="0" smtClean="0"/>
              <a:t>LECTURER IN ECONOMICS</a:t>
            </a:r>
          </a:p>
          <a:p>
            <a:r>
              <a:rPr lang="en-US" dirty="0" smtClean="0"/>
              <a:t>D.N.R. COLLEGE</a:t>
            </a:r>
          </a:p>
          <a:p>
            <a:r>
              <a:rPr lang="en-US" dirty="0" smtClean="0"/>
              <a:t>BHIMAVARAM</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Index numbers are constructed  for various purposes. They are constructed to study  changes in the level of phenomenon.</a:t>
            </a:r>
            <a:endParaRPr lang="en-US" dirty="0"/>
          </a:p>
        </p:txBody>
      </p:sp>
      <p:sp>
        <p:nvSpPr>
          <p:cNvPr id="2" name="Title 1"/>
          <p:cNvSpPr>
            <a:spLocks noGrp="1"/>
          </p:cNvSpPr>
          <p:nvPr>
            <p:ph type="title"/>
          </p:nvPr>
        </p:nvSpPr>
        <p:spPr/>
        <p:txBody>
          <a:bodyPr>
            <a:normAutofit fontScale="90000"/>
          </a:bodyPr>
          <a:lstStyle/>
          <a:p>
            <a:r>
              <a:rPr lang="en-US" b="1" dirty="0" smtClean="0"/>
              <a:t>Introduction:</a:t>
            </a:r>
            <a:br>
              <a:rPr lang="en-US" b="1"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    </a:t>
            </a:r>
          </a:p>
          <a:p>
            <a:endParaRPr lang="en-US" dirty="0" smtClean="0"/>
          </a:p>
          <a:p>
            <a:pPr>
              <a:buNone/>
            </a:pPr>
            <a:r>
              <a:rPr lang="en-US" dirty="0" smtClean="0"/>
              <a:t>   1</a:t>
            </a:r>
            <a:r>
              <a:rPr lang="en-US" b="1" dirty="0" smtClean="0"/>
              <a:t>. Index numbers are economic barometers</a:t>
            </a:r>
            <a:r>
              <a:rPr lang="en-US" dirty="0" smtClean="0"/>
              <a:t>:</a:t>
            </a:r>
          </a:p>
          <a:p>
            <a:pPr>
              <a:buNone/>
            </a:pPr>
            <a:r>
              <a:rPr lang="en-US" dirty="0" smtClean="0"/>
              <a:t>    </a:t>
            </a:r>
          </a:p>
          <a:p>
            <a:pPr>
              <a:buNone/>
            </a:pPr>
            <a:r>
              <a:rPr lang="en-US" dirty="0"/>
              <a:t> </a:t>
            </a:r>
            <a:r>
              <a:rPr lang="en-US" dirty="0" smtClean="0"/>
              <a:t>    Barometers are useful for the study of                                            changes in weather  and indicates  impending change in weather.</a:t>
            </a:r>
            <a:endParaRPr lang="en-US" dirty="0"/>
          </a:p>
        </p:txBody>
      </p:sp>
      <p:sp>
        <p:nvSpPr>
          <p:cNvPr id="2" name="Title 1"/>
          <p:cNvSpPr>
            <a:spLocks noGrp="1"/>
          </p:cNvSpPr>
          <p:nvPr>
            <p:ph type="title"/>
          </p:nvPr>
        </p:nvSpPr>
        <p:spPr/>
        <p:txBody>
          <a:bodyPr/>
          <a:lstStyle/>
          <a:p>
            <a:r>
              <a:rPr lang="en-US" b="1" dirty="0" smtClean="0"/>
              <a:t>Uses of index numbers: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Index numbers help in studying  trends and  tendencies</a:t>
            </a:r>
            <a:r>
              <a:rPr lang="en-US" dirty="0" smtClean="0"/>
              <a:t>:</a:t>
            </a:r>
          </a:p>
          <a:p>
            <a:endParaRPr lang="en-US" dirty="0" smtClean="0"/>
          </a:p>
          <a:p>
            <a:r>
              <a:rPr lang="en-US" dirty="0" smtClean="0"/>
              <a:t>Index numbers are used to study the price level changes at different  periods of time.</a:t>
            </a:r>
          </a:p>
          <a:p>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Index numbers help in formulating decisions and policie</a:t>
            </a:r>
            <a:r>
              <a:rPr lang="en-US" dirty="0" smtClean="0"/>
              <a:t>s:</a:t>
            </a:r>
          </a:p>
          <a:p>
            <a:endParaRPr lang="en-US" dirty="0"/>
          </a:p>
        </p:txBody>
      </p:sp>
      <p:sp>
        <p:nvSpPr>
          <p:cNvPr id="4" name="Rectangle 3"/>
          <p:cNvSpPr/>
          <p:nvPr/>
        </p:nvSpPr>
        <p:spPr>
          <a:xfrm>
            <a:off x="1143000" y="3124200"/>
            <a:ext cx="7467600" cy="1569660"/>
          </a:xfrm>
          <a:prstGeom prst="rect">
            <a:avLst/>
          </a:prstGeom>
        </p:spPr>
        <p:txBody>
          <a:bodyPr wrap="square">
            <a:spAutoFit/>
          </a:bodyPr>
          <a:lstStyle/>
          <a:p>
            <a:r>
              <a:rPr lang="en-US" sz="3200" dirty="0" smtClean="0"/>
              <a:t>Index numbers of the data relating to prices,/ production, profits, imports and exports.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None/>
            </a:pPr>
            <a:r>
              <a:rPr lang="en-US" dirty="0" smtClean="0"/>
              <a:t>    Consumer price indices or cost of living index numbers are used for  deflation of net national product, income value series in national accounts</a:t>
            </a:r>
          </a:p>
          <a:p>
            <a:endParaRPr lang="en-US" dirty="0" smtClean="0"/>
          </a:p>
          <a:p>
            <a:pPr>
              <a:buNone/>
            </a:pPr>
            <a:r>
              <a:rPr lang="en-US" b="1" dirty="0" smtClean="0"/>
              <a:t>   Index numbers measures and compare changes:</a:t>
            </a:r>
          </a:p>
          <a:p>
            <a:endParaRPr lang="en-US" dirty="0"/>
          </a:p>
          <a:p>
            <a:pPr>
              <a:buNone/>
            </a:pPr>
            <a:r>
              <a:rPr lang="en-US" dirty="0" smtClean="0"/>
              <a:t>    One of the main purposes  of index numbers is to measure changes  in related variables and compare this with some base figure to draw inferences with regard to percentage of change over a period of time.</a:t>
            </a:r>
          </a:p>
          <a:p>
            <a:endParaRPr lang="en-US" dirty="0"/>
          </a:p>
        </p:txBody>
      </p:sp>
      <p:sp>
        <p:nvSpPr>
          <p:cNvPr id="4" name="Rectangle 3"/>
          <p:cNvSpPr/>
          <p:nvPr/>
        </p:nvSpPr>
        <p:spPr>
          <a:xfrm flipH="1">
            <a:off x="838200" y="381000"/>
            <a:ext cx="6705600" cy="584775"/>
          </a:xfrm>
          <a:prstGeom prst="rect">
            <a:avLst/>
          </a:prstGeom>
        </p:spPr>
        <p:txBody>
          <a:bodyPr wrap="square">
            <a:spAutoFit/>
          </a:bodyPr>
          <a:lstStyle/>
          <a:p>
            <a:r>
              <a:rPr lang="en-US" sz="3200" b="1" dirty="0" smtClean="0"/>
              <a:t>Index numbers are used in deflating: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 Index numbers measures and compare changes:</a:t>
            </a:r>
          </a:p>
          <a:p>
            <a:endParaRPr lang="en-US" dirty="0" smtClean="0"/>
          </a:p>
          <a:p>
            <a:pPr>
              <a:buNone/>
            </a:pPr>
            <a:r>
              <a:rPr lang="en-US" smtClean="0"/>
              <a:t>    One of the main purposes  of index numbers is to measure changes  in related variables and compare this with some base figure to draw inferences with regard to percentage of change over a period of time.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 Index numbers measures and compare changes:</a:t>
            </a:r>
          </a:p>
          <a:p>
            <a:endParaRPr lang="en-US" dirty="0" smtClean="0"/>
          </a:p>
          <a:p>
            <a:pPr>
              <a:buNone/>
            </a:pPr>
            <a:r>
              <a:rPr lang="en-US" dirty="0" smtClean="0"/>
              <a:t>    One of the main purposes  of index numbers is to measure changes  in related variables and compare this with some base figure to draw inferences with regard to percentage of change over a period of time.</a:t>
            </a:r>
            <a:endParaRPr lang="en-US" dirty="0"/>
          </a:p>
        </p:txBody>
      </p:sp>
      <p:sp>
        <p:nvSpPr>
          <p:cNvPr id="2" name="Title 1"/>
          <p:cNvSpPr>
            <a:spLocks noGrp="1"/>
          </p:cNvSpPr>
          <p:nvPr>
            <p:ph type="title"/>
          </p:nvPr>
        </p:nvSpPr>
        <p:spPr>
          <a:xfrm>
            <a:off x="228600" y="228600"/>
            <a:ext cx="8458200" cy="1189038"/>
          </a:xfrm>
        </p:spPr>
        <p:txBody>
          <a:bodyPr/>
          <a:lstStyle/>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 </a:t>
            </a:r>
          </a:p>
          <a:p>
            <a:pPr>
              <a:buNone/>
            </a:pPr>
            <a:r>
              <a:rPr lang="en-US" dirty="0" smtClean="0"/>
              <a:t>    This also facilities comparison of changes from time to time among  different places, which are expressed in different absolute units.</a:t>
            </a:r>
            <a:endParaRPr lang="en-US" dirty="0"/>
          </a:p>
        </p:txBody>
      </p:sp>
      <p:sp>
        <p:nvSpPr>
          <p:cNvPr id="2" name="Title 1"/>
          <p:cNvSpPr>
            <a:spLocks noGrp="1"/>
          </p:cNvSpPr>
          <p:nvPr>
            <p:ph type="title"/>
          </p:nvPr>
        </p:nvSpPr>
        <p:spPr/>
        <p:txBody>
          <a:bodyPr>
            <a:normAutofit fontScale="90000"/>
          </a:bodyPr>
          <a:lstStyle/>
          <a:p>
            <a:r>
              <a:rPr lang="en-US" b="1" dirty="0" smtClean="0"/>
              <a:t> Conclusion:</a:t>
            </a:r>
            <a:br>
              <a:rPr lang="en-US" b="1"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58</TotalTime>
  <Words>318</Words>
  <Application>Microsoft Office PowerPoint</Application>
  <PresentationFormat>On-screen Show (4:3)</PresentationFormat>
  <Paragraphs>35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Index numbers</vt:lpstr>
      <vt:lpstr>Introduction: </vt:lpstr>
      <vt:lpstr>Uses of index numbers:</vt:lpstr>
      <vt:lpstr>Slide 4</vt:lpstr>
      <vt:lpstr>Slide 5</vt:lpstr>
      <vt:lpstr>Slide 6</vt:lpstr>
      <vt:lpstr>Slide 7</vt:lpstr>
      <vt:lpstr>Slide 8</vt:lpstr>
      <vt:lpstr> Conclusion: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Uses of index numbers</dc:title>
  <dc:creator>DNR CS</dc:creator>
  <cp:lastModifiedBy>DNR CS</cp:lastModifiedBy>
  <cp:revision>11</cp:revision>
  <dcterms:created xsi:type="dcterms:W3CDTF">2024-07-01T10:57:24Z</dcterms:created>
  <dcterms:modified xsi:type="dcterms:W3CDTF">2024-07-04T10:17:21Z</dcterms:modified>
</cp:coreProperties>
</file>