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066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notesMaster" Target="notesMasters/notesMaster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C9CD0-A238-41B2-9424-6937B93CE8FD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6A264-0CB1-481A-B112-0A9FEEA8D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35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6A264-0CB1-481A-B112-0A9FEEA8D9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0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DB1C2-4A99-4827-983F-D93F4AA45244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6ECC-955E-484A-9C62-908F118EB69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DB1C2-4A99-4827-983F-D93F4AA45244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6ECC-955E-484A-9C62-908F118EB6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DB1C2-4A99-4827-983F-D93F4AA45244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6ECC-955E-484A-9C62-908F118EB6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DB1C2-4A99-4827-983F-D93F4AA45244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6ECC-955E-484A-9C62-908F118EB69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DB1C2-4A99-4827-983F-D93F4AA45244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6ECC-955E-484A-9C62-908F118EB6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DB1C2-4A99-4827-983F-D93F4AA45244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6ECC-955E-484A-9C62-908F118EB69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DB1C2-4A99-4827-983F-D93F4AA45244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6ECC-955E-484A-9C62-908F118EB6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DB1C2-4A99-4827-983F-D93F4AA45244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6ECC-955E-484A-9C62-908F118EB6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DB1C2-4A99-4827-983F-D93F4AA45244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6ECC-955E-484A-9C62-908F118EB6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DB1C2-4A99-4827-983F-D93F4AA45244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6ECC-955E-484A-9C62-908F118EB6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DB1C2-4A99-4827-983F-D93F4AA45244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6ECC-955E-484A-9C62-908F118EB69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9CDB1C2-4A99-4827-983F-D93F4AA45244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0E16ECC-955E-484A-9C62-908F118EB6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35862" y="663217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rgbClr val="FF0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D.N.R</a:t>
            </a:r>
            <a:r>
              <a:rPr lang="en-US" sz="3600" u="sng" dirty="0">
                <a:solidFill>
                  <a:srgbClr val="FF0000"/>
                </a:solidFill>
                <a:latin typeface="Algerian" panose="04020705040A02060702" pitchFamily="82" charset="0"/>
              </a:rPr>
              <a:t>. DEGREE COLLEGE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77456" y="5181600"/>
            <a:ext cx="16417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lgerian" panose="04020705040A02060702" pitchFamily="82" charset="0"/>
              </a:rPr>
              <a:t>Presented </a:t>
            </a:r>
          </a:p>
          <a:p>
            <a:r>
              <a:rPr lang="en-US" sz="2000" dirty="0">
                <a:solidFill>
                  <a:srgbClr val="FF0000"/>
                </a:solidFill>
                <a:latin typeface="Algerian" panose="04020705040A02060702" pitchFamily="82" charset="0"/>
              </a:rPr>
              <a:t>        By</a:t>
            </a:r>
          </a:p>
          <a:p>
            <a:r>
              <a:rPr lang="en-US" dirty="0"/>
              <a:t> </a:t>
            </a:r>
            <a:r>
              <a:rPr lang="en-US" sz="2400" dirty="0" err="1">
                <a:solidFill>
                  <a:srgbClr val="C00000"/>
                </a:solidFill>
                <a:latin typeface="Algerian" panose="04020705040A02060702" pitchFamily="82" charset="0"/>
              </a:rPr>
              <a:t>B.Sridevi</a:t>
            </a:r>
            <a:endParaRPr lang="en-US" sz="240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0400" y="755549"/>
            <a:ext cx="1040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(A)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0" y="2176789"/>
            <a:ext cx="6883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Algerian" panose="04020705040A02060702" pitchFamily="82" charset="0"/>
              </a:rPr>
              <a:t>Department Of  Electronics</a:t>
            </a:r>
          </a:p>
        </p:txBody>
      </p:sp>
      <p:sp>
        <p:nvSpPr>
          <p:cNvPr id="22" name="Content Placeholder 2"/>
          <p:cNvSpPr>
            <a:spLocks noGrp="1"/>
          </p:cNvSpPr>
          <p:nvPr/>
        </p:nvSpPr>
        <p:spPr>
          <a:xfrm>
            <a:off x="457200" y="116601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/>
        </p:nvSpPr>
        <p:spPr>
          <a:xfrm>
            <a:off x="609600" y="131841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5" name="Content Placeholder 2"/>
          <p:cNvSpPr>
            <a:spLocks noGrp="1"/>
          </p:cNvSpPr>
          <p:nvPr/>
        </p:nvSpPr>
        <p:spPr>
          <a:xfrm>
            <a:off x="762000" y="1597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/>
        </p:nvSpPr>
        <p:spPr>
          <a:xfrm>
            <a:off x="1066800" y="177561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7" name="Content Placeholder 2"/>
          <p:cNvSpPr>
            <a:spLocks noGrp="1"/>
          </p:cNvSpPr>
          <p:nvPr/>
        </p:nvSpPr>
        <p:spPr>
          <a:xfrm>
            <a:off x="1219200" y="192801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524000" y="3398520"/>
            <a:ext cx="688361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Digital Electronics 2A </a:t>
            </a:r>
          </a:p>
        </p:txBody>
      </p:sp>
    </p:spTree>
    <p:extLst>
      <p:ext uri="{BB962C8B-B14F-4D97-AF65-F5344CB8AC3E}">
        <p14:creationId xmlns:p14="http://schemas.microsoft.com/office/powerpoint/2010/main" val="3409431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2296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490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305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098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7848600" cy="594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020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771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1534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70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305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87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305800" cy="609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9332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6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9638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831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3058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6899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006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3058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88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0040"/>
            <a:ext cx="8229600" cy="615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169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305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2681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3058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74417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6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7807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6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68428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305800" cy="609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6129668"/>
      </p:ext>
    </p:extLst>
  </p:cSld>
  <p:clrMapOvr>
    <a:masterClrMapping/>
  </p:clrMapOvr>
  <p:transition spd="slow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9800" y="2967335"/>
            <a:ext cx="5257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 u</a:t>
            </a:r>
          </a:p>
        </p:txBody>
      </p:sp>
    </p:spTree>
    <p:extLst>
      <p:ext uri="{BB962C8B-B14F-4D97-AF65-F5344CB8AC3E}">
        <p14:creationId xmlns:p14="http://schemas.microsoft.com/office/powerpoint/2010/main" val="2167305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5344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9284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382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219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3058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1921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6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4785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3058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6035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458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6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1614226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</TotalTime>
  <Words>21</Words>
  <Application>Microsoft Office PowerPoint</Application>
  <PresentationFormat>On-screen Show (4:3)</PresentationFormat>
  <Paragraphs>9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Unknown User</cp:lastModifiedBy>
  <cp:revision>27</cp:revision>
  <dcterms:created xsi:type="dcterms:W3CDTF">2020-07-30T12:59:10Z</dcterms:created>
  <dcterms:modified xsi:type="dcterms:W3CDTF">2020-07-31T12:38:13Z</dcterms:modified>
</cp:coreProperties>
</file>