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8255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V.RATNA SEKHAR</a:t>
            </a:r>
          </a:p>
          <a:p>
            <a:r>
              <a:rPr lang="en-US" dirty="0" smtClean="0"/>
              <a:t>DEPT.OF ELECTRONICS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  <a:defRPr/>
            </a:pPr>
            <a:r>
              <a:rPr lang="en-US" dirty="0" smtClean="0"/>
              <a:t>MODE 2:bi-directional I/O data transfer:</a:t>
            </a:r>
          </a:p>
          <a:p>
            <a:pPr>
              <a:defRPr/>
            </a:pPr>
            <a:r>
              <a:rPr lang="en-US" dirty="0" smtClean="0"/>
              <a:t>This mode allows bidirectional data transfer over a single 8-bit data bus using handshake signals.</a:t>
            </a:r>
          </a:p>
          <a:p>
            <a:pPr>
              <a:defRPr/>
            </a:pPr>
            <a:r>
              <a:rPr lang="en-US" dirty="0" smtClean="0"/>
              <a:t>This feature is possible only Group A</a:t>
            </a:r>
          </a:p>
          <a:p>
            <a:pPr>
              <a:defRPr/>
            </a:pPr>
            <a:r>
              <a:rPr lang="en-US" dirty="0" smtClean="0"/>
              <a:t>Port A  is working as 8-biy bidirectional.</a:t>
            </a:r>
          </a:p>
          <a:p>
            <a:pPr>
              <a:defRPr/>
            </a:pPr>
            <a:r>
              <a:rPr lang="en-US" dirty="0" smtClean="0"/>
              <a:t>PC</a:t>
            </a:r>
            <a:r>
              <a:rPr lang="en-US" sz="1800" dirty="0" smtClean="0"/>
              <a:t>3</a:t>
            </a:r>
            <a:r>
              <a:rPr lang="en-US" dirty="0" smtClean="0"/>
              <a:t>-PC</a:t>
            </a:r>
            <a:r>
              <a:rPr lang="en-US" sz="1800" dirty="0" smtClean="0"/>
              <a:t>7</a:t>
            </a:r>
            <a:r>
              <a:rPr lang="en-US" dirty="0" smtClean="0"/>
              <a:t> is used for handshaking purpose.</a:t>
            </a:r>
          </a:p>
          <a:p>
            <a:pPr>
              <a:defRPr/>
            </a:pPr>
            <a:r>
              <a:rPr lang="en-US" dirty="0" smtClean="0"/>
              <a:t>The data is sent by CPU through this port , when the peripheral request it.</a:t>
            </a:r>
          </a:p>
          <a:p>
            <a:pPr>
              <a:defRPr/>
            </a:pPr>
            <a:r>
              <a:rPr lang="en-US" dirty="0" smtClean="0"/>
              <a:t>CONTROL WORD FORMATS:</a:t>
            </a:r>
          </a:p>
          <a:p>
            <a:pPr>
              <a:defRPr/>
            </a:pPr>
            <a:r>
              <a:rPr lang="en-US" dirty="0" smtClean="0"/>
              <a:t>In the INPUT mode , When RESET  is High all 24 pins (3-ports) be a input mode.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                    Thank you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7848600" cy="1219200"/>
          </a:xfrm>
        </p:spPr>
        <p:txBody>
          <a:bodyPr/>
          <a:lstStyle/>
          <a:p>
            <a:r>
              <a:rPr lang="en-US" sz="3600" dirty="0" smtClean="0">
                <a:latin typeface="Bookman Old Style" pitchFamily="18" charset="0"/>
              </a:rPr>
              <a:t>PROGRAMMABLE PERIPHERAL INTERFACE      -8255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7848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153400" cy="4846320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3600" b="1" dirty="0" smtClean="0"/>
              <a:t>Data Bus buffer</a:t>
            </a:r>
            <a:r>
              <a:rPr lang="en-US" sz="3600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It is a 8-bit bidirectional Data bus.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Used to interface between 8255 data bus with system bus.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The internal data bus and Outer pins D</a:t>
            </a:r>
            <a:r>
              <a:rPr lang="en-US" baseline="-25000" dirty="0" smtClean="0"/>
              <a:t>0</a:t>
            </a:r>
            <a:r>
              <a:rPr lang="en-US" dirty="0" smtClean="0"/>
              <a:t>-D</a:t>
            </a:r>
            <a:r>
              <a:rPr lang="en-US" baseline="-25000" dirty="0" smtClean="0"/>
              <a:t>7</a:t>
            </a:r>
            <a:r>
              <a:rPr lang="en-US" dirty="0" smtClean="0"/>
              <a:t> pins are connected in internally.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The direction of data buffer is decided by Read/Control Logic.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924800" cy="4846320"/>
          </a:xfrm>
        </p:spPr>
        <p:txBody>
          <a:bodyPr/>
          <a:lstStyle/>
          <a:p>
            <a:pPr>
              <a:buNone/>
              <a:defRPr/>
            </a:pPr>
            <a:r>
              <a:rPr lang="en-US" sz="3600" b="1" dirty="0" smtClean="0"/>
              <a:t>Read/Write Control Logic:</a:t>
            </a:r>
          </a:p>
          <a:p>
            <a:pPr>
              <a:defRPr/>
            </a:pPr>
            <a:r>
              <a:rPr lang="en-US" b="1" dirty="0" smtClean="0"/>
              <a:t>This is getting the input signals from control bus and Address bus</a:t>
            </a:r>
          </a:p>
          <a:p>
            <a:pPr>
              <a:defRPr/>
            </a:pPr>
            <a:r>
              <a:rPr lang="en-US" b="1" dirty="0" smtClean="0"/>
              <a:t>                             __       ___</a:t>
            </a:r>
          </a:p>
          <a:p>
            <a:pPr>
              <a:defRPr/>
            </a:pPr>
            <a:r>
              <a:rPr lang="en-US" b="1" dirty="0" smtClean="0"/>
              <a:t>Control signal are RD and WR.</a:t>
            </a:r>
          </a:p>
          <a:p>
            <a:pPr>
              <a:defRPr/>
            </a:pPr>
            <a:r>
              <a:rPr lang="en-US" b="1" dirty="0" smtClean="0"/>
              <a:t>                                               __</a:t>
            </a:r>
          </a:p>
          <a:p>
            <a:pPr>
              <a:defRPr/>
            </a:pPr>
            <a:r>
              <a:rPr lang="en-US" b="1" dirty="0" smtClean="0"/>
              <a:t>Address signals are A0,A1,and CS.</a:t>
            </a:r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 smtClean="0"/>
              <a:t>8255 operation is enabled or disabled by CS.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en-US" sz="3600" dirty="0" smtClean="0"/>
              <a:t>Group A and Group B control:</a:t>
            </a:r>
          </a:p>
          <a:p>
            <a:pPr marL="609600" indent="-609600">
              <a:defRPr/>
            </a:pPr>
            <a:r>
              <a:rPr lang="en-US" sz="2400" dirty="0" smtClean="0"/>
              <a:t>Group A and B get the Control </a:t>
            </a:r>
          </a:p>
          <a:p>
            <a:pPr marL="609600" indent="-609600">
              <a:buNone/>
              <a:defRPr/>
            </a:pPr>
            <a:r>
              <a:rPr lang="en-US" sz="2400" dirty="0" smtClean="0"/>
              <a:t>    Signal from CPU and send the command to the individual control blocks. 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en-US" sz="2400" dirty="0" smtClean="0"/>
              <a:t>Group A send the control signal to port A and Port C (Upper) PC</a:t>
            </a:r>
            <a:r>
              <a:rPr lang="en-US" sz="1600" dirty="0" smtClean="0"/>
              <a:t>7</a:t>
            </a:r>
            <a:r>
              <a:rPr lang="en-US" sz="2400" dirty="0" smtClean="0"/>
              <a:t>-PC</a:t>
            </a:r>
            <a:r>
              <a:rPr lang="en-US" sz="1600" dirty="0" smtClean="0"/>
              <a:t>4</a:t>
            </a:r>
            <a:r>
              <a:rPr lang="en-US" sz="2400" dirty="0" smtClean="0"/>
              <a:t>.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en-US" sz="2400" dirty="0" smtClean="0"/>
              <a:t>Group B send the control signal to port B and Port C (Lower) PC</a:t>
            </a:r>
            <a:r>
              <a:rPr lang="en-US" sz="1600" dirty="0" smtClean="0"/>
              <a:t>3</a:t>
            </a:r>
            <a:r>
              <a:rPr lang="en-US" sz="2400" dirty="0" smtClean="0"/>
              <a:t>-PC</a:t>
            </a:r>
            <a:r>
              <a:rPr lang="en-US" sz="1600" dirty="0" smtClean="0"/>
              <a:t>0</a:t>
            </a:r>
            <a:r>
              <a:rPr lang="en-US" sz="2400" dirty="0" smtClean="0"/>
              <a:t>.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en-US" sz="3600" dirty="0" smtClean="0"/>
              <a:t>PORT A</a:t>
            </a:r>
            <a:r>
              <a:rPr lang="en-US" sz="2400" dirty="0" smtClean="0"/>
              <a:t>: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en-US" sz="2400" dirty="0" smtClean="0"/>
              <a:t>This is a 8-bit buffered I/O latch.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en-US" sz="2400" dirty="0" smtClean="0"/>
              <a:t>It can be programmed by mode 0 , mode 1, mode 2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96200" cy="5084136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600" dirty="0" smtClean="0"/>
              <a:t>PORT B:</a:t>
            </a:r>
          </a:p>
          <a:p>
            <a:pPr>
              <a:defRPr/>
            </a:pPr>
            <a:r>
              <a:rPr lang="en-US" dirty="0" smtClean="0"/>
              <a:t>This is a 8-bit buffer I/O latch.</a:t>
            </a:r>
          </a:p>
          <a:p>
            <a:pPr>
              <a:defRPr/>
            </a:pPr>
            <a:r>
              <a:rPr lang="en-US" dirty="0" smtClean="0"/>
              <a:t>It can be programmed by mode 0 and   mode 1.</a:t>
            </a:r>
          </a:p>
          <a:p>
            <a:pPr>
              <a:defRPr/>
            </a:pPr>
            <a:r>
              <a:rPr lang="en-US" sz="3600" dirty="0" smtClean="0"/>
              <a:t>PORT C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smtClean="0"/>
              <a:t>This is a 8-bit  Unlatched buffer Input and an Output latch.</a:t>
            </a:r>
          </a:p>
          <a:p>
            <a:pPr>
              <a:defRPr/>
            </a:pPr>
            <a:r>
              <a:rPr lang="en-US" dirty="0" smtClean="0"/>
              <a:t>It is </a:t>
            </a:r>
            <a:r>
              <a:rPr lang="en-US" dirty="0" err="1" smtClean="0"/>
              <a:t>splitted</a:t>
            </a:r>
            <a:r>
              <a:rPr lang="en-US" dirty="0" smtClean="0"/>
              <a:t> into two parts.</a:t>
            </a:r>
          </a:p>
          <a:p>
            <a:pPr>
              <a:defRPr/>
            </a:pPr>
            <a:r>
              <a:rPr lang="en-US" dirty="0" smtClean="0"/>
              <a:t>It can be programmed by bit set/reset operation.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r>
              <a:rPr lang="en-US" sz="3200" dirty="0" smtClean="0"/>
              <a:t>Operation modes:</a:t>
            </a:r>
          </a:p>
          <a:p>
            <a:pPr>
              <a:buFontTx/>
              <a:buNone/>
              <a:defRPr/>
            </a:pPr>
            <a:r>
              <a:rPr lang="en-US" sz="3200" dirty="0" smtClean="0"/>
              <a:t>BIT SET/RESET MODE:</a:t>
            </a:r>
            <a:endParaRPr lang="en-US" dirty="0" smtClean="0"/>
          </a:p>
          <a:p>
            <a:pPr>
              <a:defRPr/>
            </a:pPr>
            <a:r>
              <a:rPr lang="en-US" sz="2400" dirty="0" smtClean="0"/>
              <a:t>The PORT C can be Set or Reset by sending OUT instruction to the CONTROL registers.</a:t>
            </a:r>
          </a:p>
          <a:p>
            <a:pPr>
              <a:buFontTx/>
              <a:buNone/>
              <a:defRPr/>
            </a:pPr>
            <a:r>
              <a:rPr lang="en-US" dirty="0" smtClean="0"/>
              <a:t>I/O MODES:</a:t>
            </a:r>
          </a:p>
          <a:p>
            <a:pPr>
              <a:defRPr/>
            </a:pPr>
            <a:r>
              <a:rPr lang="en-US" dirty="0" smtClean="0"/>
              <a:t>MODE 0(Simple input / Output):</a:t>
            </a:r>
          </a:p>
          <a:p>
            <a:pPr>
              <a:defRPr/>
            </a:pPr>
            <a:r>
              <a:rPr lang="en-US" sz="2400" dirty="0" smtClean="0"/>
              <a:t>In this mode , port A, port B and port C is used as individually (Simply).</a:t>
            </a:r>
          </a:p>
          <a:p>
            <a:pPr>
              <a:defRPr/>
            </a:pPr>
            <a:r>
              <a:rPr lang="en-US" dirty="0" smtClean="0"/>
              <a:t>Features:</a:t>
            </a:r>
          </a:p>
          <a:p>
            <a:pPr>
              <a:defRPr/>
            </a:pPr>
            <a:r>
              <a:rPr lang="en-US" sz="2400" dirty="0" smtClean="0"/>
              <a:t>Outputs are latched , Inputs are buffered not latched.</a:t>
            </a:r>
          </a:p>
          <a:p>
            <a:pPr>
              <a:defRPr/>
            </a:pPr>
            <a:r>
              <a:rPr lang="en-US" sz="2400" dirty="0" smtClean="0"/>
              <a:t>Ports do not have Handshake or interrupt capability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MODE 1 :(Input/output with Hand shake)</a:t>
            </a:r>
          </a:p>
          <a:p>
            <a:pPr>
              <a:defRPr/>
            </a:pPr>
            <a:r>
              <a:rPr lang="en-US" dirty="0" smtClean="0"/>
              <a:t>In this mode, input or output is transferred by hand shaking Signals.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Handshaking signals is used to transfer data between whose data transfer is not same.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52600" y="3429000"/>
            <a:ext cx="1295400" cy="1676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Computer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57800" y="3352800"/>
            <a:ext cx="1219200" cy="1752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Printer</a:t>
            </a:r>
          </a:p>
        </p:txBody>
      </p:sp>
      <p:cxnSp>
        <p:nvCxnSpPr>
          <p:cNvPr id="6" name="Straight Arrow Connector 6"/>
          <p:cNvCxnSpPr>
            <a:cxnSpLocks noChangeShapeType="1"/>
          </p:cNvCxnSpPr>
          <p:nvPr/>
        </p:nvCxnSpPr>
        <p:spPr bwMode="auto">
          <a:xfrm>
            <a:off x="3048000" y="40386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" name="Straight Arrow Connector 10"/>
          <p:cNvCxnSpPr>
            <a:cxnSpLocks noChangeShapeType="1"/>
          </p:cNvCxnSpPr>
          <p:nvPr/>
        </p:nvCxnSpPr>
        <p:spPr bwMode="auto">
          <a:xfrm rot="10800000">
            <a:off x="3048000" y="4419600"/>
            <a:ext cx="2209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" name="Straight Arrow Connector 12"/>
          <p:cNvCxnSpPr>
            <a:cxnSpLocks noChangeShapeType="1"/>
          </p:cNvCxnSpPr>
          <p:nvPr/>
        </p:nvCxnSpPr>
        <p:spPr bwMode="auto">
          <a:xfrm rot="10800000">
            <a:off x="3048000" y="49530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" name="Right Arrow 16"/>
          <p:cNvSpPr>
            <a:spLocks noChangeArrowheads="1"/>
          </p:cNvSpPr>
          <p:nvPr/>
        </p:nvSpPr>
        <p:spPr bwMode="auto">
          <a:xfrm>
            <a:off x="3048000" y="3505200"/>
            <a:ext cx="2209800" cy="152400"/>
          </a:xfrm>
          <a:prstGeom prst="rightArrow">
            <a:avLst>
              <a:gd name="adj1" fmla="val 50000"/>
              <a:gd name="adj2" fmla="val 5001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/>
              <a:t>   DATA BUS</a:t>
            </a:r>
          </a:p>
          <a:p>
            <a:r>
              <a:rPr lang="en-US" dirty="0"/>
              <a:t>      STB</a:t>
            </a:r>
          </a:p>
          <a:p>
            <a:r>
              <a:rPr lang="en-US" dirty="0"/>
              <a:t>      ACK</a:t>
            </a:r>
          </a:p>
          <a:p>
            <a:endParaRPr lang="en-US" dirty="0"/>
          </a:p>
          <a:p>
            <a:r>
              <a:rPr lang="en-US" dirty="0"/>
              <a:t>      Busy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07936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Example:</a:t>
            </a:r>
          </a:p>
          <a:p>
            <a:pPr>
              <a:defRPr/>
            </a:pPr>
            <a:r>
              <a:rPr lang="en-US" dirty="0" smtClean="0"/>
              <a:t>The computer send the data to the printer large speed compared to the printer.</a:t>
            </a:r>
          </a:p>
          <a:p>
            <a:pPr>
              <a:defRPr/>
            </a:pPr>
            <a:r>
              <a:rPr lang="en-US" dirty="0" smtClean="0"/>
              <a:t>When computer send the data according to the printer speed at the time only, printer can accept. </a:t>
            </a:r>
          </a:p>
          <a:p>
            <a:pPr>
              <a:defRPr/>
            </a:pPr>
            <a:r>
              <a:rPr lang="en-US" dirty="0" smtClean="0"/>
              <a:t>If printer is not ready to accept the data then after sending the data bus , computer uses another handshaking signal to tell printer that valid data is available on the data bus.</a:t>
            </a:r>
          </a:p>
          <a:p>
            <a:pPr>
              <a:defRPr/>
            </a:pPr>
            <a:r>
              <a:rPr lang="en-US" dirty="0" smtClean="0"/>
              <a:t>Each port uses three lines from port C as handshake signals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530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8255 ARCHITECTURE</vt:lpstr>
      <vt:lpstr>PROGRAMMABLE PERIPHERAL INTERFACE      -8255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PROGRAMMABLE PERIPHERAL INTERFACE      -8255</dc:title>
  <dc:creator>ELECTRONICS</dc:creator>
  <cp:lastModifiedBy>Admin</cp:lastModifiedBy>
  <cp:revision>7</cp:revision>
  <dcterms:created xsi:type="dcterms:W3CDTF">2006-08-16T00:00:00Z</dcterms:created>
  <dcterms:modified xsi:type="dcterms:W3CDTF">2024-06-21T11:04:05Z</dcterms:modified>
</cp:coreProperties>
</file>