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C9CD0-A238-41B2-9424-6937B93CE8FD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6A264-0CB1-481A-B112-0A9FEEA8D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8535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6A264-0CB1-481A-B112-0A9FEEA8D9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460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B1C2-4A99-4827-983F-D93F4AA45244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6ECC-955E-484A-9C62-908F118EB6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B1C2-4A99-4827-983F-D93F4AA45244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6ECC-955E-484A-9C62-908F118EB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B1C2-4A99-4827-983F-D93F4AA45244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6ECC-955E-484A-9C62-908F118EB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B1C2-4A99-4827-983F-D93F4AA45244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6ECC-955E-484A-9C62-908F118EB6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B1C2-4A99-4827-983F-D93F4AA45244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6ECC-955E-484A-9C62-908F118EB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B1C2-4A99-4827-983F-D93F4AA45244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6ECC-955E-484A-9C62-908F118EB6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B1C2-4A99-4827-983F-D93F4AA45244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6ECC-955E-484A-9C62-908F118EB6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B1C2-4A99-4827-983F-D93F4AA45244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6ECC-955E-484A-9C62-908F118EB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B1C2-4A99-4827-983F-D93F4AA45244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6ECC-955E-484A-9C62-908F118EB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B1C2-4A99-4827-983F-D93F4AA45244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6ECC-955E-484A-9C62-908F118EB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B1C2-4A99-4827-983F-D93F4AA45244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6ECC-955E-484A-9C62-908F118EB6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9CDB1C2-4A99-4827-983F-D93F4AA45244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0E16ECC-955E-484A-9C62-908F118EB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5862" y="663217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D.N.R</a:t>
            </a:r>
            <a:r>
              <a:rPr lang="en-US" sz="3600" u="sng" dirty="0">
                <a:solidFill>
                  <a:srgbClr val="FF0000"/>
                </a:solidFill>
                <a:latin typeface="Algerian" panose="04020705040A02060702" pitchFamily="82" charset="0"/>
              </a:rPr>
              <a:t>. DEGREE COLLEGE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8400" y="5334000"/>
            <a:ext cx="2543838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     </a:t>
            </a:r>
            <a:r>
              <a:rPr lang="en-US" sz="2000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        </a:t>
            </a:r>
            <a:r>
              <a:rPr lang="en-US" sz="2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By</a:t>
            </a:r>
            <a:endParaRPr lang="en-US" sz="20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K.DURGA PRIYADARSINI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ELECTRONICS</a:t>
            </a:r>
            <a:endParaRPr lang="en-US" sz="240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755549"/>
            <a:ext cx="1040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(A)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2176789"/>
            <a:ext cx="6883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Algerian" panose="04020705040A02060702" pitchFamily="82" charset="0"/>
              </a:rPr>
              <a:t>Department Of  Electronics</a:t>
            </a:r>
          </a:p>
        </p:txBody>
      </p:sp>
      <p:sp>
        <p:nvSpPr>
          <p:cNvPr id="22" name="Content Placeholder 2"/>
          <p:cNvSpPr>
            <a:spLocks noGrp="1"/>
          </p:cNvSpPr>
          <p:nvPr/>
        </p:nvSpPr>
        <p:spPr>
          <a:xfrm>
            <a:off x="457200" y="116601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/>
        </p:nvSpPr>
        <p:spPr>
          <a:xfrm>
            <a:off x="533400" y="1371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/>
        </p:nvSpPr>
        <p:spPr>
          <a:xfrm>
            <a:off x="6858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/>
        </p:nvSpPr>
        <p:spPr>
          <a:xfrm>
            <a:off x="1066800" y="177561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/>
        </p:nvSpPr>
        <p:spPr>
          <a:xfrm>
            <a:off x="1219200" y="192801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524000" y="3398520"/>
            <a:ext cx="68836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Digital Electronics 2A </a:t>
            </a:r>
          </a:p>
        </p:txBody>
      </p:sp>
    </p:spTree>
    <p:extLst>
      <p:ext uri="{BB962C8B-B14F-4D97-AF65-F5344CB8AC3E}">
        <p14:creationId xmlns:p14="http://schemas.microsoft.com/office/powerpoint/2010/main" xmlns="" val="3409431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29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73490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83098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848600" cy="594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44020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35771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1534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570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2187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609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59332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09638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8831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16899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8006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89887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"/>
            <a:ext cx="8229600" cy="615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91693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92268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97441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00780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06842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609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26129668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2967335"/>
            <a:ext cx="5257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u</a:t>
            </a:r>
          </a:p>
        </p:txBody>
      </p:sp>
    </p:spTree>
    <p:extLst>
      <p:ext uri="{BB962C8B-B14F-4D97-AF65-F5344CB8AC3E}">
        <p14:creationId xmlns:p14="http://schemas.microsoft.com/office/powerpoint/2010/main" xmlns="" val="2167305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9284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82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219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01921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4785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058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76035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458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31614226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21</Words>
  <Application>Microsoft Office PowerPoint</Application>
  <PresentationFormat>On-screen Show (4:3)</PresentationFormat>
  <Paragraphs>9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Slipstream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28</cp:revision>
  <dcterms:created xsi:type="dcterms:W3CDTF">2020-07-30T12:59:10Z</dcterms:created>
  <dcterms:modified xsi:type="dcterms:W3CDTF">2024-06-21T11:20:43Z</dcterms:modified>
</cp:coreProperties>
</file>