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256" r:id="rId3"/>
    <p:sldId id="257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9" r:id="rId14"/>
    <p:sldId id="275" r:id="rId15"/>
    <p:sldId id="276" r:id="rId16"/>
    <p:sldId id="277" r:id="rId17"/>
    <p:sldId id="278" r:id="rId18"/>
    <p:sldId id="279" r:id="rId19"/>
    <p:sldId id="280" r:id="rId20"/>
    <p:sldId id="284" r:id="rId21"/>
    <p:sldId id="281" r:id="rId22"/>
    <p:sldId id="282" r:id="rId23"/>
    <p:sldId id="283" r:id="rId24"/>
    <p:sldId id="291" r:id="rId25"/>
    <p:sldId id="285" r:id="rId26"/>
    <p:sldId id="286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>
        <p:scale>
          <a:sx n="66" d="100"/>
          <a:sy n="66" d="100"/>
        </p:scale>
        <p:origin x="-14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25AB8-71D1-4E89-9B85-DD7AE023B86D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4A3E-877C-4DD5-920B-7D7B8C83D5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EF37-9D97-4CBF-9F31-F39A15EB9F93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866F-04B5-4D2B-B566-16D0F05391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CBE3-22D7-496D-812A-5BC1F1BB3866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54B4-1BBA-40CD-B9F6-B57CD0238CF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3AED-1F2B-45B6-B4A4-C15212750428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9457-760B-4698-80AC-1B0BA8AB3435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DF9C8-A4A4-43A4-8FA1-2F0F05FDF1C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8C588-3B41-4D46-A17C-F4E71AB47D8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559B-2A94-47D9-8F7E-6AFA29CF0C19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4791-35D4-4621-BE8A-8ADB377E3CC7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180E-372C-4113-A7BE-91274B4617D1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7DCC4-C3EC-45C3-AEF0-6CAAA455A6A1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AC36-EC8B-42C5-9F5A-A880B7D63D20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0B3AD-2D2A-4121-8DDB-7F5C230545E2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9DEC-606E-4B1A-B01D-AF3AC659B8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2057400"/>
            <a:ext cx="7696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BRANCHES OF</a:t>
            </a:r>
          </a:p>
          <a:p>
            <a:pPr algn="ctr"/>
            <a:r>
              <a:rPr lang="en-US" sz="9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GEOLOGY</a:t>
            </a:r>
            <a:endParaRPr lang="en-US" sz="9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DNR College, Department of Geology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ricana_1920_Mineralogy_-_Valuable_Minera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1" y="838200"/>
            <a:ext cx="975360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nomic-geology-8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7823200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trology-131001091215-phpapp01-thumbnail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432800" cy="6324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8 at 2.04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25"/>
            <a:ext cx="9144000" cy="678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m_Mag2_Paleontology_Featur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63" y="533401"/>
            <a:ext cx="9710275" cy="5562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aeopteryx_lithographica_(Eichstätter_Specimen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aleontology_dynamic_lead_sli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21100"/>
            <a:ext cx="6273800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rilob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152400"/>
            <a:ext cx="5334000" cy="333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atigraphy-131108011517-phpapp02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brada_de_Cafayate,_Salta_(Argentin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0" y="0"/>
            <a:ext cx="10287001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_3255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077200" cy="60579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51054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Geochronology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nomic-geology-4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944"/>
            <a:ext cx="9144000" cy="548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971800" y="15240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GEODESY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o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8686800" cy="457676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0"/>
            <a:ext cx="8839200" cy="681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66800" y="304800"/>
            <a:ext cx="714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ENGINEERING GEOLOGY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quifer_ty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458607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905000" y="152400"/>
            <a:ext cx="5504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HYDROGEOLOGY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a329562-2f47-4ecd-b515-193ba5baf7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0305"/>
            <a:ext cx="7648575" cy="617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05000" y="0"/>
            <a:ext cx="544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MINING GEOLOGY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606027-Underground-mine-tunnel-mining-industry-Stock-Photo-mining-mines-g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345"/>
            <a:ext cx="9147520" cy="60936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logic-dating-15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davari_satellite_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88392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0"/>
            <a:ext cx="649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AERIAL PHOTOGRAPH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ON_Rager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0"/>
            <a:ext cx="587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REMOTE SENSING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uctural-ge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8200"/>
            <a:ext cx="9144000" cy="5854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0"/>
            <a:ext cx="700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STRUCTURAL GEOLOGY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tonics_fi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066800"/>
            <a:ext cx="10870853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600" y="152400"/>
            <a:ext cx="595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TECTONIC GEOLOGY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com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-152400"/>
            <a:ext cx="6640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DYNAMICAL GEOLOGY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rth-america-grand-canyon-625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499" y="0"/>
            <a:ext cx="9207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228600"/>
            <a:ext cx="5867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GEOMORPHOLOGY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61975"/>
            <a:ext cx="8572500" cy="573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486c698f7ba0d3735aa3bcea82b7c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453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6962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6600" dirty="0" smtClean="0"/>
              <a:t>CRYSTALLOGRAPHY</a:t>
            </a:r>
            <a:endParaRPr lang="en-I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onomic-geology-6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196</Words>
  <Application>Microsoft Office PowerPoint</Application>
  <PresentationFormat>On-screen Show (4:3)</PresentationFormat>
  <Paragraphs>43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GEOLOGY-DEPT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user</cp:lastModifiedBy>
  <cp:revision>33</cp:revision>
  <dcterms:created xsi:type="dcterms:W3CDTF">2016-07-05T09:55:57Z</dcterms:created>
  <dcterms:modified xsi:type="dcterms:W3CDTF">2022-09-12T14:09:22Z</dcterms:modified>
</cp:coreProperties>
</file>