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D2629-AB9C-456B-BA42-7846F71CAD78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9AF18-ED1A-4463-BF90-8F2AEF53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B73AF-6F14-4DF3-927F-602170424D1D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A7285-FB23-49CE-9CCA-1EFD0D10BE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99376-DE78-4683-B504-FE1073ACE19B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28E1-D9C0-4C06-9610-644B61560342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CB6FD-3622-4053-A4B0-B66B735E345A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5AA0-88CA-4990-A38E-E6A6C133E5A1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1451D-6F95-4003-BE39-18BBDC1EB933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2F83A-E5DA-4F5A-9B66-7012BD0E42E3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4C202-B4DE-4887-9122-33B52CA74A01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1921-8C5B-4662-88E3-D761F7CE2E9C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2C7A-D61C-436D-B57A-CC73BAD24EF7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578A-CD06-4BD0-AA9E-88DE9EAE4479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46D2-D6F1-4867-9421-425C0415E360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9C678-D7B1-48D2-B670-0F9DC4CE57AE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D.N.R.COLLEGE, 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97249-3A62-474E-88A0-D0A0C7D4F9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eo0000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0"/>
            <a:ext cx="7315200" cy="6248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67000" y="62116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D.N.R.COLLEGE,  </a:t>
            </a:r>
          </a:p>
          <a:p>
            <a:pPr algn="ctr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DEPARTMENT OF GEOLOGY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28600"/>
            <a:ext cx="483865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lgerian" pitchFamily="82" charset="0"/>
              </a:rPr>
              <a:t>GEOLOGY</a:t>
            </a:r>
            <a:endParaRPr lang="en-US" sz="8000" b="1" cap="none" spc="0" dirty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600200"/>
            <a:ext cx="7924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word Geology is derived from the Greek words – “Geo” meaning </a:t>
            </a:r>
            <a:r>
              <a:rPr lang="en-US" sz="2400" b="1"/>
              <a:t>the </a:t>
            </a:r>
            <a:r>
              <a:rPr lang="en-US" sz="2400" b="1" smtClean="0"/>
              <a:t>“Earth</a:t>
            </a:r>
            <a:r>
              <a:rPr lang="en-US" sz="2400" b="1" dirty="0"/>
              <a:t>” and “Logos” meaning “discourse”.  Geology is, therefore, the “</a:t>
            </a:r>
            <a:r>
              <a:rPr lang="en-US" sz="2400" b="1" u="sng" dirty="0"/>
              <a:t>Science of the Earth</a:t>
            </a:r>
            <a:r>
              <a:rPr lang="en-US" sz="2400" b="1" dirty="0"/>
              <a:t>”. </a:t>
            </a:r>
          </a:p>
          <a:p>
            <a:r>
              <a:rPr lang="en-US" sz="2400" b="1" dirty="0"/>
              <a:t>	As its name implies, it deals with the origin, constitution, structure and history of the earth and its past inhabitants.</a:t>
            </a:r>
          </a:p>
          <a:p>
            <a:r>
              <a:rPr lang="en-US" sz="2400" b="1" dirty="0"/>
              <a:t>Geology is the science that investigates the physical and chemical characteristics and processes of the earth, the origin, distribution, development and utilization, of earth materials and the land as a whole and the interaction between solid earth and the hydrosphere and atmosphere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004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D.N.R.COLLEGE,  </a:t>
            </a:r>
          </a:p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DEPARTMENT OF GEOLOGY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49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GEOLOGY-DEPT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</dc:creator>
  <cp:lastModifiedBy>user</cp:lastModifiedBy>
  <cp:revision>5</cp:revision>
  <dcterms:created xsi:type="dcterms:W3CDTF">2016-07-22T08:51:10Z</dcterms:created>
  <dcterms:modified xsi:type="dcterms:W3CDTF">2021-12-15T09:13:21Z</dcterms:modified>
</cp:coreProperties>
</file>