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4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1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1CE94-588F-4C3E-89A4-DE5BF664F7ED}" type="datetimeFigureOut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E75B2-88F8-43BC-8F52-76C3DE477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E770-0E4E-4CA3-B460-888268BFE244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F9964-146B-4166-8D7A-37F7F5A96350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50B7A-F59C-45A0-B17C-B857EEE6556F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6883-5C5B-4C50-9B0B-5BE50690636A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9A9E-88E0-466C-98B8-A6175B56EE7C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6AB7B-3B1B-4FD6-BD83-DD273CC5B6F4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707E-D13F-448C-B1C8-CF2C5E686C10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511F-B38C-461A-9BF8-76F6439FD6D6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EA31-01DC-4096-A4E6-367F49C9C465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ECA5-3815-40E1-889F-E5542AB05660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1AD2-6FF5-4CC2-ACA0-3D092946680D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28596-5E80-441B-A2A3-FF7FE656E408}" type="datetime1">
              <a:rPr lang="en-US" smtClean="0"/>
              <a:pPr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D4CF0-9674-4F2D-8480-C68646AEB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4600" y="0"/>
            <a:ext cx="35432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NUNATAK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/>
          <a:srcRect l="5638" t="30952" r="5562"/>
          <a:stretch>
            <a:fillRect/>
          </a:stretch>
        </p:blipFill>
        <p:spPr bwMode="auto">
          <a:xfrm>
            <a:off x="1143000" y="838200"/>
            <a:ext cx="6248400" cy="2876249"/>
          </a:xfrm>
          <a:prstGeom prst="rect">
            <a:avLst/>
          </a:prstGeom>
          <a:noFill/>
        </p:spPr>
      </p:pic>
      <p:pic>
        <p:nvPicPr>
          <p:cNvPr id="7172" name="Picture 4" descr="Related 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505200"/>
            <a:ext cx="4419601" cy="33147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4600" y="228600"/>
            <a:ext cx="3088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CREVACES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6146" name="Picture 2" descr="Image result for CREVACES GLACI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200"/>
            <a:ext cx="7620000" cy="50768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4200" y="457200"/>
            <a:ext cx="4114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CIRQUES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47800"/>
            <a:ext cx="6858000" cy="51435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0"/>
            <a:ext cx="69722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ARETES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4098" name="Picture 2" descr="Image result for ARETES glaci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914400"/>
            <a:ext cx="8897173" cy="5410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22530" name="Picture 2" descr="Image result for ARETES glaci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xu-pclmaps-topo-ca_nv-index-19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06598"/>
            <a:ext cx="7543800" cy="665140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40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GEOLOGY-DEPT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</dc:creator>
  <cp:lastModifiedBy>user</cp:lastModifiedBy>
  <cp:revision>11</cp:revision>
  <dcterms:created xsi:type="dcterms:W3CDTF">2016-07-11T09:43:35Z</dcterms:created>
  <dcterms:modified xsi:type="dcterms:W3CDTF">2022-01-31T03:42:30Z</dcterms:modified>
</cp:coreProperties>
</file>