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7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1CE94-588F-4C3E-89A4-DE5BF664F7E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75B2-88F8-43BC-8F52-76C3DE477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770-0E4E-4CA3-B460-888268BFE244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964-146B-4166-8D7A-37F7F5A96350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B7A-F59C-45A0-B17C-B857EEE6556F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6883-5C5B-4C50-9B0B-5BE50690636A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A9E-88E0-466C-98B8-A6175B56EE7C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AB7B-3B1B-4FD6-BD83-DD273CC5B6F4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707E-D13F-448C-B1C8-CF2C5E686C10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511F-B38C-461A-9BF8-76F6439FD6D6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EA31-01DC-4096-A4E6-367F49C9C465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ECA5-3815-40E1-889F-E5542AB05660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1AD2-6FF5-4CC2-ACA0-3D092946680D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8596-5E80-441B-A2A3-FF7FE656E408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HYPSOGRAPHIC CURVE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6146" name="Picture 2" descr="Solved Ive attached the diagram that corresponds to this | Cheg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DEPOSITIONAL LANDFORMS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AutoShape 2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4" name="AutoShape 4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6" name="AutoShape 6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5608" name="Picture 8" descr="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52658"/>
            <a:ext cx="7467600" cy="590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DEPOSITIONAL LANDFORMS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AutoShape 2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4" name="AutoShape 4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6" name="AutoShape 6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26" name="Picture 2" descr="Coastal Environments - igeog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305800" cy="544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8534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CORAL REEFS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AutoShape 2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4" name="AutoShape 4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6" name="AutoShape 6" descr="GREAT Institute - Coastal Geology: The coastal environment of the world is  made up of a wide variety of landforms with different sizes and shapes  ranging from gently sloping beaches to hi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650" name="Picture 2" descr="Reef 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88860"/>
            <a:ext cx="6858000" cy="626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04800"/>
            <a:ext cx="7636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SEAMOUNTS &amp; VOLCANIC ISLANDS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5122" name="Picture 2" descr="What is the slope of the continental shelf? Archives - IILSS-International  institute for Law of the Sea Stud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5415"/>
            <a:ext cx="9144000" cy="53525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457200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RIP CURRENTS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4098" name="Picture 2" descr="Rip Currents | National Geographic Society"/>
          <p:cNvPicPr>
            <a:picLocks noChangeAspect="1" noChangeArrowheads="1"/>
          </p:cNvPicPr>
          <p:nvPr/>
        </p:nvPicPr>
        <p:blipFill>
          <a:blip r:embed="rId2"/>
          <a:srcRect t="7537" r="3030" b="30014"/>
          <a:stretch>
            <a:fillRect/>
          </a:stretch>
        </p:blipFill>
        <p:spPr bwMode="auto">
          <a:xfrm>
            <a:off x="0" y="18288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0"/>
            <a:ext cx="6972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COVE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3074" name="Picture 2" descr="Lulworth Cove and Durdle Door in Dorset, En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05425"/>
            <a:ext cx="8465838" cy="5652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0"/>
            <a:ext cx="6972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COVE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3076" name="Picture 4" descr="FORMATION OF HEADLANDS AND BAYS – GoLearnGe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243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2050" name="Picture 2" descr="Beach Cave Ocean HD wallpapers free download | Wallpaperb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01000" cy="48797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0"/>
            <a:ext cx="6972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CAVE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0"/>
            <a:ext cx="6972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ARCH &amp; SEA STACK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HD wallpaper: rock formation at the sea, arch, cliff, island, beach, Mexico  | Wallpaper F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21506" name="Picture 2" descr="Cliffs, Caves, Arches, And Stacks | DK Find 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23554" name="Picture 2" descr="West Wales-Sea arches &amp;amp; Stack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76267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97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GEOLOGY-DEPT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user</cp:lastModifiedBy>
  <cp:revision>19</cp:revision>
  <dcterms:created xsi:type="dcterms:W3CDTF">2016-07-11T09:43:35Z</dcterms:created>
  <dcterms:modified xsi:type="dcterms:W3CDTF">2022-02-01T04:34:32Z</dcterms:modified>
</cp:coreProperties>
</file>