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8" r:id="rId4"/>
    <p:sldId id="262" r:id="rId5"/>
    <p:sldId id="263" r:id="rId6"/>
    <p:sldId id="264" r:id="rId7"/>
    <p:sldId id="265" r:id="rId8"/>
    <p:sldId id="266" r:id="rId9"/>
    <p:sldId id="261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B67D7-5CDB-48C0-A009-E251BEF920F6}" type="datetimeFigureOut">
              <a:rPr lang="en-US" smtClean="0"/>
              <a:pPr/>
              <a:t>8/12/2020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D23F49-9599-454E-97EE-676B3F716BA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PETROLOGY</a:t>
            </a:r>
            <a:endParaRPr lang="en-IN" sz="8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3505200"/>
            <a:ext cx="723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Study of Rock is called petrology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IN" dirty="0" smtClean="0"/>
              <a:t>An igneous rock is any crystalline or glassy rock that forms from cooling of a magma.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A magma consists mostly of liquid rock matter, but may contain crystals of various minerals, and may contain a gas phase that may be dissolved in the liquid or may be present as a separate gas phase.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Magma can cool to form an igneous rock either on the surface of the Earth - in which case it produces a </a:t>
            </a:r>
            <a:r>
              <a:rPr lang="en-IN" dirty="0" smtClean="0">
                <a:solidFill>
                  <a:srgbClr val="FFFF00"/>
                </a:solidFill>
              </a:rPr>
              <a:t>volcanic</a:t>
            </a:r>
            <a:r>
              <a:rPr lang="en-IN" dirty="0" smtClean="0"/>
              <a:t> or </a:t>
            </a:r>
            <a:r>
              <a:rPr lang="en-IN" dirty="0" smtClean="0">
                <a:solidFill>
                  <a:srgbClr val="FFFF00"/>
                </a:solidFill>
              </a:rPr>
              <a:t>extrusive igneous rock</a:t>
            </a:r>
            <a:r>
              <a:rPr lang="en-IN" dirty="0" smtClean="0"/>
              <a:t>, or beneath the surface of the Earth,  - in which case it produces a</a:t>
            </a:r>
            <a:r>
              <a:rPr lang="en-IN" dirty="0" smtClean="0">
                <a:solidFill>
                  <a:srgbClr val="FFFF00"/>
                </a:solidFill>
              </a:rPr>
              <a:t> plutonic</a:t>
            </a:r>
            <a:r>
              <a:rPr lang="en-IN" dirty="0" smtClean="0"/>
              <a:t> or </a:t>
            </a:r>
            <a:r>
              <a:rPr lang="en-IN" dirty="0" smtClean="0">
                <a:solidFill>
                  <a:srgbClr val="FFFF00"/>
                </a:solidFill>
              </a:rPr>
              <a:t>intrusive igneous rock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IN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Petrology means study of rocks (petro=rock and logos=study)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Petrogenesis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mens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origin and mode of occurrence as well as natural history of rock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Petrography : dealing with classification and description of rocks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7494"/>
            <a:ext cx="7620000" cy="118030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VOLCANOES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&amp;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MAGMA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C000"/>
                </a:solidFill>
              </a:rPr>
              <a:t>VOLCANOES</a:t>
            </a:r>
            <a:r>
              <a:rPr lang="en-US" b="1" dirty="0" smtClean="0">
                <a:solidFill>
                  <a:srgbClr val="FFC000"/>
                </a:solidFill>
              </a:rPr>
              <a:t>:</a:t>
            </a:r>
            <a:endParaRPr lang="en-US" b="1" u="sng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/>
              <a:t>Volcanoes are conical or dome -shaped </a:t>
            </a:r>
          </a:p>
          <a:p>
            <a:pPr>
              <a:buNone/>
            </a:pPr>
            <a:r>
              <a:rPr lang="en-US" sz="2400" dirty="0" smtClean="0"/>
              <a:t>structures built by the emission of  lava </a:t>
            </a:r>
          </a:p>
          <a:p>
            <a:pPr>
              <a:buNone/>
            </a:pPr>
            <a:r>
              <a:rPr lang="en-US" sz="2400" dirty="0" smtClean="0"/>
              <a:t>and it Contained gases from a restricted </a:t>
            </a:r>
          </a:p>
          <a:p>
            <a:pPr>
              <a:buNone/>
            </a:pPr>
            <a:r>
              <a:rPr lang="en-US" sz="2400" dirty="0" smtClean="0"/>
              <a:t>vent in the Earth’s surface.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FFC000"/>
                </a:solidFill>
              </a:rPr>
              <a:t>MAGMA</a:t>
            </a:r>
            <a:r>
              <a:rPr lang="en-US" b="1" dirty="0" smtClean="0">
                <a:solidFill>
                  <a:srgbClr val="FFC000"/>
                </a:solidFill>
              </a:rPr>
              <a:t>:</a:t>
            </a:r>
            <a:endParaRPr lang="en-US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/>
              <a:t>Magma is a natural rock fluid Beneath </a:t>
            </a:r>
          </a:p>
          <a:p>
            <a:pPr>
              <a:buNone/>
            </a:pPr>
            <a:r>
              <a:rPr lang="en-US" sz="2400" dirty="0" smtClean="0"/>
              <a:t>the earth’s </a:t>
            </a:r>
            <a:r>
              <a:rPr lang="en-US" sz="2400" dirty="0" err="1" smtClean="0"/>
              <a:t>crust,which</a:t>
            </a:r>
            <a:r>
              <a:rPr lang="en-US" sz="2400" dirty="0" smtClean="0"/>
              <a:t> May consolidate</a:t>
            </a:r>
          </a:p>
          <a:p>
            <a:pPr>
              <a:buNone/>
            </a:pPr>
            <a:r>
              <a:rPr lang="en-US" sz="2400" dirty="0" smtClean="0"/>
              <a:t>to form and Igneous rock. when magma</a:t>
            </a:r>
          </a:p>
          <a:p>
            <a:pPr>
              <a:buNone/>
            </a:pPr>
            <a:r>
              <a:rPr lang="en-US" sz="2400" dirty="0" smtClean="0"/>
              <a:t>is erupted to the </a:t>
            </a:r>
            <a:r>
              <a:rPr lang="en-US" sz="2400" dirty="0" err="1" smtClean="0"/>
              <a:t>surface,it</a:t>
            </a:r>
            <a:r>
              <a:rPr lang="en-US" sz="2400" dirty="0" smtClean="0"/>
              <a:t> is known as</a:t>
            </a:r>
          </a:p>
          <a:p>
            <a:pPr>
              <a:buNone/>
            </a:pPr>
            <a:r>
              <a:rPr lang="en-US" sz="2400" dirty="0" smtClean="0"/>
              <a:t>Lava, the consolidation of which gives </a:t>
            </a:r>
          </a:p>
          <a:p>
            <a:pPr>
              <a:buNone/>
            </a:pPr>
            <a:r>
              <a:rPr lang="en-US" sz="2400" dirty="0" smtClean="0"/>
              <a:t>rise to volcanic rocks.</a:t>
            </a:r>
          </a:p>
        </p:txBody>
      </p:sp>
      <p:pic>
        <p:nvPicPr>
          <p:cNvPr id="5" name="Picture 4" descr="images (14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371600"/>
            <a:ext cx="3238500" cy="2286000"/>
          </a:xfrm>
          <a:prstGeom prst="rect">
            <a:avLst/>
          </a:prstGeom>
        </p:spPr>
      </p:pic>
      <p:pic>
        <p:nvPicPr>
          <p:cNvPr id="10" name="Picture 9" descr="images (15)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3733800"/>
            <a:ext cx="3238500" cy="25622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endParaRPr lang="en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IN" smtClean="0">
                <a:solidFill>
                  <a:srgbClr val="FF0000"/>
                </a:solidFill>
              </a:rPr>
              <a:t>A</a:t>
            </a:r>
            <a:r>
              <a:rPr lang="en-IN" dirty="0" smtClean="0">
                <a:solidFill>
                  <a:srgbClr val="FF0000"/>
                </a:solidFill>
              </a:rPr>
              <a:t> </a:t>
            </a:r>
            <a:r>
              <a:rPr lang="en-IN" b="1" dirty="0" smtClean="0">
                <a:solidFill>
                  <a:srgbClr val="FF0000"/>
                </a:solidFill>
              </a:rPr>
              <a:t>rock</a:t>
            </a:r>
            <a:r>
              <a:rPr lang="en-IN" dirty="0" smtClean="0">
                <a:solidFill>
                  <a:srgbClr val="FF0000"/>
                </a:solidFill>
              </a:rPr>
              <a:t> is any naturally occurring solid mass or aggregate of minerals or </a:t>
            </a:r>
            <a:r>
              <a:rPr lang="en-IN" dirty="0" err="1" smtClean="0">
                <a:solidFill>
                  <a:srgbClr val="FF0000"/>
                </a:solidFill>
              </a:rPr>
              <a:t>mineraloid</a:t>
            </a:r>
            <a:r>
              <a:rPr lang="en-IN" dirty="0" smtClean="0">
                <a:solidFill>
                  <a:srgbClr val="FF0000"/>
                </a:solidFill>
              </a:rPr>
              <a:t> matter.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3" descr="aggrigation of minera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959104"/>
            <a:ext cx="7286644" cy="3827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71480"/>
            <a:ext cx="8286808" cy="573788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Some rocks are </a:t>
            </a:r>
            <a:r>
              <a:rPr lang="en-US" dirty="0" err="1" smtClean="0"/>
              <a:t>monominerallic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composed of  </a:t>
            </a:r>
            <a:r>
              <a:rPr lang="en-US" dirty="0" err="1" smtClean="0"/>
              <a:t>onemineral</a:t>
            </a:r>
            <a:r>
              <a:rPr lang="en-US" dirty="0" smtClean="0"/>
              <a:t> only </a:t>
            </a:r>
          </a:p>
          <a:p>
            <a:pPr algn="just">
              <a:buNone/>
            </a:pPr>
            <a:r>
              <a:rPr lang="en-US" dirty="0" err="1" smtClean="0"/>
              <a:t>e.x</a:t>
            </a:r>
            <a:r>
              <a:rPr lang="en-US" dirty="0" smtClean="0"/>
              <a:t>: </a:t>
            </a:r>
            <a:r>
              <a:rPr lang="en-US" dirty="0" err="1" smtClean="0"/>
              <a:t>Dunite</a:t>
            </a:r>
            <a:r>
              <a:rPr lang="en-US" dirty="0" smtClean="0"/>
              <a:t>(90%olivine)</a:t>
            </a:r>
          </a:p>
          <a:p>
            <a:pPr algn="just">
              <a:buNone/>
            </a:pPr>
            <a:r>
              <a:rPr lang="en-US" dirty="0" smtClean="0"/>
              <a:t>while most of the rocks are </a:t>
            </a:r>
          </a:p>
          <a:p>
            <a:pPr algn="just">
              <a:buNone/>
            </a:pPr>
            <a:r>
              <a:rPr lang="en-US" dirty="0" err="1" smtClean="0"/>
              <a:t>Multiminerallic</a:t>
            </a:r>
            <a:r>
              <a:rPr lang="en-US" dirty="0" smtClean="0"/>
              <a:t> consisting of </a:t>
            </a:r>
          </a:p>
          <a:p>
            <a:pPr algn="just">
              <a:buNone/>
            </a:pPr>
            <a:r>
              <a:rPr lang="en-US" dirty="0" smtClean="0"/>
              <a:t>more than one mineral species</a:t>
            </a:r>
          </a:p>
          <a:p>
            <a:pPr algn="just">
              <a:buNone/>
            </a:pPr>
            <a:r>
              <a:rPr lang="en-US" dirty="0" smtClean="0"/>
              <a:t> as essential constituents.</a:t>
            </a:r>
          </a:p>
          <a:p>
            <a:pPr algn="just">
              <a:buNone/>
            </a:pPr>
            <a:r>
              <a:rPr lang="en-US" dirty="0" err="1" smtClean="0"/>
              <a:t>e.x</a:t>
            </a:r>
            <a:r>
              <a:rPr lang="en-US" dirty="0" smtClean="0"/>
              <a:t>: Granite(k-</a:t>
            </a:r>
            <a:r>
              <a:rPr lang="en-US" dirty="0" err="1" smtClean="0"/>
              <a:t>felspar+quartz</a:t>
            </a:r>
            <a:r>
              <a:rPr lang="en-US" dirty="0" smtClean="0"/>
              <a:t>+</a:t>
            </a:r>
          </a:p>
          <a:p>
            <a:pPr algn="just">
              <a:buNone/>
            </a:pPr>
            <a:r>
              <a:rPr lang="en-US" dirty="0" err="1" smtClean="0"/>
              <a:t>biotite</a:t>
            </a:r>
            <a:r>
              <a:rPr lang="en-US" dirty="0" smtClean="0"/>
              <a:t>)</a:t>
            </a:r>
            <a:endParaRPr lang="en-IN" dirty="0"/>
          </a:p>
        </p:txBody>
      </p:sp>
      <p:pic>
        <p:nvPicPr>
          <p:cNvPr id="4" name="Picture 3" descr="Dun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714356"/>
            <a:ext cx="3000396" cy="2643206"/>
          </a:xfrm>
          <a:prstGeom prst="rect">
            <a:avLst/>
          </a:prstGeom>
        </p:spPr>
      </p:pic>
      <p:pic>
        <p:nvPicPr>
          <p:cNvPr id="5" name="Picture 4" descr="grani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500438"/>
            <a:ext cx="3024417" cy="2617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rocks are broadly classified into three </a:t>
            </a:r>
          </a:p>
          <a:p>
            <a:pPr>
              <a:buNone/>
            </a:pPr>
            <a:r>
              <a:rPr lang="en-US" dirty="0" smtClean="0"/>
              <a:t>groups : </a:t>
            </a:r>
            <a:r>
              <a:rPr lang="en-US" b="1" dirty="0" smtClean="0">
                <a:solidFill>
                  <a:srgbClr val="FF0000"/>
                </a:solidFill>
              </a:rPr>
              <a:t>Igneous rocks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sedimentary rocks </a:t>
            </a:r>
            <a:r>
              <a:rPr lang="en-US" b="1" dirty="0" smtClean="0">
                <a:solidFill>
                  <a:srgbClr val="0070C0"/>
                </a:solidFill>
              </a:rPr>
              <a:t>and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metamorphic rocks.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Igneous rocks :  </a:t>
            </a:r>
            <a:r>
              <a:rPr lang="en-IN" dirty="0" smtClean="0"/>
              <a:t>Igneous rocks form when magma </a:t>
            </a:r>
          </a:p>
          <a:p>
            <a:pPr marL="651510" indent="-514350">
              <a:buNone/>
            </a:pPr>
            <a:r>
              <a:rPr lang="en-IN" dirty="0" smtClean="0"/>
              <a:t>(molten rock) cools and crystallizes, </a:t>
            </a:r>
          </a:p>
          <a:p>
            <a:pPr marL="651510" indent="-514350">
              <a:buNone/>
            </a:pPr>
            <a:r>
              <a:rPr lang="en-IN" dirty="0" smtClean="0"/>
              <a:t>either at </a:t>
            </a:r>
            <a:r>
              <a:rPr lang="en-IN" b="1" dirty="0" smtClean="0"/>
              <a:t>volcanoes</a:t>
            </a:r>
            <a:r>
              <a:rPr lang="en-IN" dirty="0" smtClean="0"/>
              <a:t> on the surface of the Earth </a:t>
            </a:r>
          </a:p>
          <a:p>
            <a:pPr marL="651510" indent="-514350">
              <a:buNone/>
            </a:pPr>
            <a:r>
              <a:rPr lang="en-IN" dirty="0" smtClean="0"/>
              <a:t>or while the melted rock</a:t>
            </a:r>
          </a:p>
          <a:p>
            <a:pPr marL="651510" indent="-514350">
              <a:buNone/>
            </a:pPr>
            <a:r>
              <a:rPr lang="en-IN" dirty="0" smtClean="0"/>
              <a:t> is still inside the crust.</a:t>
            </a:r>
          </a:p>
          <a:p>
            <a:pPr marL="651510" indent="-514350">
              <a:buNone/>
            </a:pPr>
            <a:r>
              <a:rPr lang="en-IN" dirty="0" smtClean="0"/>
              <a:t> all magma develops</a:t>
            </a:r>
          </a:p>
          <a:p>
            <a:pPr marL="651510" indent="-514350">
              <a:buNone/>
            </a:pPr>
            <a:r>
              <a:rPr lang="en-IN" dirty="0" smtClean="0"/>
              <a:t> underground, in the </a:t>
            </a:r>
          </a:p>
          <a:p>
            <a:pPr marL="651510" indent="-514350">
              <a:buNone/>
            </a:pPr>
            <a:r>
              <a:rPr lang="en-IN" dirty="0" smtClean="0"/>
              <a:t>lower crust or upper </a:t>
            </a:r>
          </a:p>
          <a:p>
            <a:pPr marL="651510" indent="-514350">
              <a:buNone/>
            </a:pPr>
            <a:r>
              <a:rPr lang="en-IN" dirty="0" smtClean="0"/>
              <a:t>mantle, because of the </a:t>
            </a:r>
          </a:p>
          <a:p>
            <a:pPr marL="651510" indent="-514350">
              <a:buNone/>
            </a:pPr>
            <a:r>
              <a:rPr lang="en-IN" dirty="0" err="1" smtClean="0"/>
              <a:t>intenseheat</a:t>
            </a:r>
            <a:r>
              <a:rPr lang="en-IN" dirty="0" smtClean="0"/>
              <a:t> there.</a:t>
            </a:r>
            <a:endParaRPr lang="en-IN" dirty="0"/>
          </a:p>
        </p:txBody>
      </p:sp>
      <p:pic>
        <p:nvPicPr>
          <p:cNvPr id="4" name="Picture 3" descr="types-of-igneous-rock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928934"/>
            <a:ext cx="4233858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1510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Sedimentary (Secondary) rocks :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These rocks have been derived from pre-existing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rocks, through the processes  of erosion,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transportation and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deposition by various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natural agencies like,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wind, glacier, </a:t>
            </a:r>
            <a:r>
              <a:rPr lang="en-US" dirty="0" err="1" smtClean="0">
                <a:solidFill>
                  <a:srgbClr val="C00000"/>
                </a:solidFill>
              </a:rPr>
              <a:t>water,etc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The loose sediments,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which are deposited,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undergo the processes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of compaction </a:t>
            </a:r>
            <a:r>
              <a:rPr lang="en-US" dirty="0" err="1" smtClean="0">
                <a:solidFill>
                  <a:srgbClr val="C00000"/>
                </a:solidFill>
              </a:rPr>
              <a:t>andthe</a:t>
            </a:r>
            <a:r>
              <a:rPr lang="en-US" dirty="0" smtClean="0">
                <a:solidFill>
                  <a:srgbClr val="C00000"/>
                </a:solidFill>
              </a:rPr>
              <a:t> resulting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products are known as sedimentary rocks.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 descr="sedimentary rocks form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785926"/>
            <a:ext cx="4466762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Metamorphic rocks : </a:t>
            </a:r>
            <a:r>
              <a:rPr lang="en-US" dirty="0" smtClean="0">
                <a:solidFill>
                  <a:srgbClr val="FFFF00"/>
                </a:solidFill>
              </a:rPr>
              <a:t>These are formed by the alteration of pre-existing rocks by the action of </a:t>
            </a:r>
            <a:r>
              <a:rPr lang="en-US" dirty="0" err="1" smtClean="0">
                <a:solidFill>
                  <a:srgbClr val="FFFF00"/>
                </a:solidFill>
              </a:rPr>
              <a:t>temperature,pressure</a:t>
            </a:r>
            <a:r>
              <a:rPr lang="en-US" dirty="0" smtClean="0">
                <a:solidFill>
                  <a:srgbClr val="FFFF00"/>
                </a:solidFill>
              </a:rPr>
              <a:t> aided by sub-</a:t>
            </a:r>
            <a:r>
              <a:rPr lang="en-US" dirty="0" err="1" smtClean="0">
                <a:solidFill>
                  <a:srgbClr val="FFFF00"/>
                </a:solidFill>
              </a:rPr>
              <a:t>terranean</a:t>
            </a:r>
            <a:r>
              <a:rPr lang="en-US" dirty="0" smtClean="0">
                <a:solidFill>
                  <a:srgbClr val="FFFF00"/>
                </a:solidFill>
              </a:rPr>
              <a:t> fluids(magmatic or non-magmatic).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mtrk.jpg"/>
          <p:cNvPicPr>
            <a:picLocks noChangeAspect="1"/>
          </p:cNvPicPr>
          <p:nvPr/>
        </p:nvPicPr>
        <p:blipFill>
          <a:blip r:embed="rId2"/>
          <a:srcRect l="7812" t="11458" r="6250" b="11458"/>
          <a:stretch>
            <a:fillRect/>
          </a:stretch>
        </p:blipFill>
        <p:spPr>
          <a:xfrm>
            <a:off x="500034" y="2928934"/>
            <a:ext cx="4000528" cy="2857520"/>
          </a:xfrm>
          <a:prstGeom prst="rect">
            <a:avLst/>
          </a:prstGeom>
        </p:spPr>
      </p:pic>
      <p:pic>
        <p:nvPicPr>
          <p:cNvPr id="5" name="Picture 4" descr="MT roc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928934"/>
            <a:ext cx="404812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IN" sz="3000" b="1" u="sng" dirty="0" smtClean="0"/>
              <a:t>Introduction to Igneous Rocks</a:t>
            </a:r>
          </a:p>
          <a:p>
            <a:endParaRPr lang="en-IN" sz="2600" dirty="0" smtClean="0">
              <a:solidFill>
                <a:schemeClr val="bg1"/>
              </a:solidFill>
            </a:endParaRPr>
          </a:p>
          <a:p>
            <a:r>
              <a:rPr lang="en-IN" sz="2600" dirty="0" smtClean="0">
                <a:solidFill>
                  <a:schemeClr val="bg1"/>
                </a:solidFill>
              </a:rPr>
              <a:t>An </a:t>
            </a:r>
            <a:r>
              <a:rPr lang="en-IN" sz="2600" b="1" i="1" dirty="0" smtClean="0">
                <a:solidFill>
                  <a:schemeClr val="bg1"/>
                </a:solidFill>
              </a:rPr>
              <a:t>igneous rock</a:t>
            </a:r>
            <a:r>
              <a:rPr lang="en-IN" sz="2600" dirty="0" smtClean="0">
                <a:solidFill>
                  <a:schemeClr val="bg1"/>
                </a:solidFill>
              </a:rPr>
              <a:t> is any crystalline or glassy rock that forms from cooling of a magma.</a:t>
            </a:r>
          </a:p>
          <a:p>
            <a:endParaRPr lang="en-IN" sz="2600" dirty="0" smtClean="0">
              <a:solidFill>
                <a:schemeClr val="bg1"/>
              </a:solidFill>
            </a:endParaRPr>
          </a:p>
          <a:p>
            <a:r>
              <a:rPr lang="en-IN" sz="2600" dirty="0" smtClean="0">
                <a:solidFill>
                  <a:schemeClr val="bg1"/>
                </a:solidFill>
              </a:rPr>
              <a:t>A </a:t>
            </a:r>
            <a:r>
              <a:rPr lang="en-IN" sz="2600" b="1" i="1" dirty="0" smtClean="0">
                <a:solidFill>
                  <a:schemeClr val="bg1"/>
                </a:solidFill>
              </a:rPr>
              <a:t>magma</a:t>
            </a:r>
            <a:r>
              <a:rPr lang="en-IN" sz="2600" dirty="0" smtClean="0">
                <a:solidFill>
                  <a:schemeClr val="bg1"/>
                </a:solidFill>
              </a:rPr>
              <a:t> consists mostly of liquid rock matter, but may contain crystals of various minerals, and may contain a gas phase that may be dissolved in the liquid or may be present as a separate gas phase.</a:t>
            </a:r>
          </a:p>
          <a:p>
            <a:endParaRPr lang="en-IN" sz="2600" dirty="0" smtClean="0">
              <a:solidFill>
                <a:schemeClr val="bg1"/>
              </a:solidFill>
            </a:endParaRPr>
          </a:p>
          <a:p>
            <a:r>
              <a:rPr lang="en-IN" sz="2600" dirty="0" smtClean="0">
                <a:solidFill>
                  <a:schemeClr val="bg1"/>
                </a:solidFill>
              </a:rPr>
              <a:t>Magma can cool to form an igneous rock either on the surface of the Earth - in which case it produces a </a:t>
            </a:r>
            <a:r>
              <a:rPr lang="en-IN" sz="2600" b="1" i="1" dirty="0" smtClean="0">
                <a:solidFill>
                  <a:schemeClr val="bg1"/>
                </a:solidFill>
              </a:rPr>
              <a:t>volcanic</a:t>
            </a:r>
            <a:r>
              <a:rPr lang="en-IN" sz="2600" dirty="0" smtClean="0">
                <a:solidFill>
                  <a:schemeClr val="bg1"/>
                </a:solidFill>
              </a:rPr>
              <a:t> or </a:t>
            </a:r>
            <a:r>
              <a:rPr lang="en-IN" sz="2600" b="1" i="1" dirty="0" smtClean="0">
                <a:solidFill>
                  <a:schemeClr val="bg1"/>
                </a:solidFill>
              </a:rPr>
              <a:t>extrusive igneous rock</a:t>
            </a:r>
            <a:r>
              <a:rPr lang="en-IN" sz="2600" dirty="0" smtClean="0">
                <a:solidFill>
                  <a:schemeClr val="bg1"/>
                </a:solidFill>
              </a:rPr>
              <a:t>, or beneath the surface of the Earth,  - in which case it produces a </a:t>
            </a:r>
            <a:r>
              <a:rPr lang="en-IN" sz="2600" b="1" i="1" dirty="0" smtClean="0">
                <a:solidFill>
                  <a:schemeClr val="bg1"/>
                </a:solidFill>
              </a:rPr>
              <a:t>plutonic</a:t>
            </a:r>
            <a:r>
              <a:rPr lang="en-IN" sz="2600" dirty="0" smtClean="0">
                <a:solidFill>
                  <a:schemeClr val="bg1"/>
                </a:solidFill>
              </a:rPr>
              <a:t> or </a:t>
            </a:r>
            <a:r>
              <a:rPr lang="en-IN" sz="2600" b="1" i="1" dirty="0" smtClean="0">
                <a:solidFill>
                  <a:schemeClr val="bg1"/>
                </a:solidFill>
              </a:rPr>
              <a:t>intrusive igneous rock</a:t>
            </a:r>
            <a:r>
              <a:rPr lang="en-IN" sz="26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280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PETROLOGY</vt:lpstr>
      <vt:lpstr>Introduction</vt:lpstr>
      <vt:lpstr>VOLCANOES &amp; MAGMA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PETROLOGY</dc:title>
  <dc:creator>user</dc:creator>
  <cp:lastModifiedBy>user</cp:lastModifiedBy>
  <cp:revision>27</cp:revision>
  <dcterms:created xsi:type="dcterms:W3CDTF">2020-06-08T14:43:27Z</dcterms:created>
  <dcterms:modified xsi:type="dcterms:W3CDTF">2020-08-12T06:09:05Z</dcterms:modified>
</cp:coreProperties>
</file>