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The rocks are broadly classified into three </a:t>
            </a:r>
          </a:p>
          <a:p>
            <a:pPr>
              <a:buNone/>
            </a:pPr>
            <a:r>
              <a:rPr lang="en-US" dirty="0" smtClean="0"/>
              <a:t>groups : </a:t>
            </a:r>
            <a:r>
              <a:rPr lang="en-US" b="1" dirty="0" smtClean="0">
                <a:solidFill>
                  <a:srgbClr val="FF0000"/>
                </a:solidFill>
              </a:rPr>
              <a:t>Igneous rocks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sedimentary rocks </a:t>
            </a:r>
            <a:r>
              <a:rPr lang="en-US" b="1" dirty="0" smtClean="0">
                <a:solidFill>
                  <a:srgbClr val="0070C0"/>
                </a:solidFill>
              </a:rPr>
              <a:t>and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metamorphic rocks.</a:t>
            </a:r>
          </a:p>
          <a:p>
            <a:pPr marL="651510" indent="-51435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Igneous rocks :  </a:t>
            </a:r>
            <a:r>
              <a:rPr lang="en-IN" dirty="0" smtClean="0"/>
              <a:t>Igneous rocks form when magma </a:t>
            </a:r>
          </a:p>
          <a:p>
            <a:pPr marL="651510" indent="-514350">
              <a:buNone/>
            </a:pPr>
            <a:r>
              <a:rPr lang="en-IN" dirty="0" smtClean="0"/>
              <a:t>(molten rock) cools and crystallizes, </a:t>
            </a:r>
          </a:p>
          <a:p>
            <a:pPr marL="651510" indent="-514350">
              <a:buNone/>
            </a:pPr>
            <a:r>
              <a:rPr lang="en-IN" dirty="0" smtClean="0"/>
              <a:t>either at </a:t>
            </a:r>
            <a:r>
              <a:rPr lang="en-IN" b="1" dirty="0" smtClean="0"/>
              <a:t>volcanoes</a:t>
            </a:r>
            <a:r>
              <a:rPr lang="en-IN" dirty="0" smtClean="0"/>
              <a:t> on the surface of the Earth </a:t>
            </a:r>
          </a:p>
          <a:p>
            <a:pPr marL="651510" indent="-514350">
              <a:buNone/>
            </a:pPr>
            <a:r>
              <a:rPr lang="en-IN" dirty="0" smtClean="0"/>
              <a:t>or while the melted rock</a:t>
            </a:r>
          </a:p>
          <a:p>
            <a:pPr marL="651510" indent="-514350">
              <a:buNone/>
            </a:pPr>
            <a:r>
              <a:rPr lang="en-IN" dirty="0" smtClean="0"/>
              <a:t> is still inside the crust.</a:t>
            </a:r>
          </a:p>
          <a:p>
            <a:pPr marL="651510" indent="-514350">
              <a:buNone/>
            </a:pPr>
            <a:r>
              <a:rPr lang="en-IN" dirty="0" smtClean="0"/>
              <a:t> all magma develops</a:t>
            </a:r>
          </a:p>
          <a:p>
            <a:pPr marL="651510" indent="-514350">
              <a:buNone/>
            </a:pPr>
            <a:r>
              <a:rPr lang="en-IN" dirty="0" smtClean="0"/>
              <a:t> underground, in the </a:t>
            </a:r>
          </a:p>
          <a:p>
            <a:pPr marL="651510" indent="-514350">
              <a:buNone/>
            </a:pPr>
            <a:r>
              <a:rPr lang="en-IN" dirty="0" smtClean="0"/>
              <a:t>lower crust or upper </a:t>
            </a:r>
          </a:p>
          <a:p>
            <a:pPr marL="651510" indent="-514350">
              <a:buNone/>
            </a:pPr>
            <a:r>
              <a:rPr lang="en-IN" dirty="0" smtClean="0"/>
              <a:t>mantle, because of the </a:t>
            </a:r>
          </a:p>
          <a:p>
            <a:pPr marL="651510" indent="-514350">
              <a:buNone/>
            </a:pPr>
            <a:r>
              <a:rPr lang="en-IN" dirty="0" err="1" smtClean="0"/>
              <a:t>intenseheat</a:t>
            </a:r>
            <a:r>
              <a:rPr lang="en-IN" dirty="0" smtClean="0"/>
              <a:t> there.</a:t>
            </a:r>
            <a:endParaRPr lang="en-IN" dirty="0"/>
          </a:p>
        </p:txBody>
      </p:sp>
      <p:pic>
        <p:nvPicPr>
          <p:cNvPr id="4" name="Picture 3" descr="types-of-igneous-rock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2928934"/>
            <a:ext cx="4233858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470916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The igneous rock bodies are of two types </a:t>
            </a:r>
          </a:p>
          <a:p>
            <a:pPr>
              <a:buNone/>
            </a:pPr>
            <a:r>
              <a:rPr lang="en-US" sz="3600" b="1" dirty="0" smtClean="0"/>
              <a:t>1</a:t>
            </a:r>
            <a:r>
              <a:rPr lang="en-US" sz="3600" b="1" u="sng" dirty="0" smtClean="0"/>
              <a:t>.Extrusive igneous bodies</a:t>
            </a:r>
            <a:r>
              <a:rPr lang="en-US" sz="3600" b="1" dirty="0" smtClean="0"/>
              <a:t>:</a:t>
            </a:r>
            <a:endParaRPr lang="en-US" sz="3600" b="1" u="sng" dirty="0" smtClean="0"/>
          </a:p>
          <a:p>
            <a:pPr>
              <a:buNone/>
            </a:pP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Extrusive igneous rock bodies are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 formed from magma poured out at 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 the earth’s surface. Ex: </a:t>
            </a:r>
            <a:r>
              <a:rPr lang="en-US" sz="3200" dirty="0" err="1" smtClean="0">
                <a:solidFill>
                  <a:schemeClr val="bg1"/>
                </a:solidFill>
              </a:rPr>
              <a:t>Lavaflows</a:t>
            </a:r>
            <a:endParaRPr lang="en-US" sz="32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600" b="1" dirty="0" smtClean="0"/>
              <a:t>2</a:t>
            </a:r>
            <a:r>
              <a:rPr lang="en-US" sz="3600" b="1" u="sng" dirty="0" smtClean="0"/>
              <a:t>.Intrusive igneous bodies</a:t>
            </a:r>
            <a:r>
              <a:rPr lang="en-US" sz="3600" b="1" dirty="0" smtClean="0"/>
              <a:t>: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intrusive igneous bodies are formed by the </a:t>
            </a:r>
            <a:r>
              <a:rPr lang="en-US" dirty="0" err="1" smtClean="0">
                <a:solidFill>
                  <a:schemeClr val="bg1"/>
                </a:solidFill>
              </a:rPr>
              <a:t>consolidatio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of magma at some depth below the earth’s surface .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such rock bodies show considerable variations in their 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size and shape.</a:t>
            </a:r>
          </a:p>
          <a:p>
            <a:endParaRPr lang="en-IN" dirty="0"/>
          </a:p>
        </p:txBody>
      </p:sp>
      <p:pic>
        <p:nvPicPr>
          <p:cNvPr id="5" name="Picture 4" descr="types-of-igneous-rock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1500174"/>
            <a:ext cx="2733660" cy="24669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1510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Sedimentary (Secondary) rocks : 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These rocks have been derived from pre-existing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rocks, through the processes  of erosion,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transportation and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deposition by various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natural agencies like,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wind, glacier, </a:t>
            </a:r>
            <a:r>
              <a:rPr lang="en-US" dirty="0" err="1" smtClean="0">
                <a:solidFill>
                  <a:srgbClr val="C00000"/>
                </a:solidFill>
              </a:rPr>
              <a:t>water,etc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The loose sediments,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which are deposited,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undergo the processes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of compaction </a:t>
            </a:r>
            <a:r>
              <a:rPr lang="en-US" dirty="0" err="1" smtClean="0">
                <a:solidFill>
                  <a:srgbClr val="C00000"/>
                </a:solidFill>
              </a:rPr>
              <a:t>andthe</a:t>
            </a:r>
            <a:r>
              <a:rPr lang="en-US" dirty="0" smtClean="0">
                <a:solidFill>
                  <a:srgbClr val="C00000"/>
                </a:solidFill>
              </a:rPr>
              <a:t> resulting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products are known as sedimentary rocks.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pic>
        <p:nvPicPr>
          <p:cNvPr id="4" name="Picture 3" descr="sedimentary rocks forma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1785926"/>
            <a:ext cx="4466762" cy="3643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Metamorphic rocks : </a:t>
            </a:r>
            <a:r>
              <a:rPr lang="en-US" dirty="0" smtClean="0">
                <a:solidFill>
                  <a:srgbClr val="FFFF00"/>
                </a:solidFill>
              </a:rPr>
              <a:t>These are formed by the alteration of pre-existing rocks by the action of </a:t>
            </a:r>
            <a:r>
              <a:rPr lang="en-US" dirty="0" err="1" smtClean="0">
                <a:solidFill>
                  <a:srgbClr val="FFFF00"/>
                </a:solidFill>
              </a:rPr>
              <a:t>temperature,pressure</a:t>
            </a:r>
            <a:r>
              <a:rPr lang="en-US" dirty="0" smtClean="0">
                <a:solidFill>
                  <a:srgbClr val="FFFF00"/>
                </a:solidFill>
              </a:rPr>
              <a:t> aided by sub-</a:t>
            </a:r>
            <a:r>
              <a:rPr lang="en-US" dirty="0" err="1" smtClean="0">
                <a:solidFill>
                  <a:srgbClr val="FFFF00"/>
                </a:solidFill>
              </a:rPr>
              <a:t>terranean</a:t>
            </a:r>
            <a:r>
              <a:rPr lang="en-US" dirty="0" smtClean="0">
                <a:solidFill>
                  <a:srgbClr val="FFFF00"/>
                </a:solidFill>
              </a:rPr>
              <a:t> fluids(magmatic or non-magmatic).</a:t>
            </a:r>
            <a:endParaRPr lang="en-IN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mtrk.jpg"/>
          <p:cNvPicPr>
            <a:picLocks noChangeAspect="1"/>
          </p:cNvPicPr>
          <p:nvPr/>
        </p:nvPicPr>
        <p:blipFill>
          <a:blip r:embed="rId2"/>
          <a:srcRect l="7812" t="11458" r="6250" b="11458"/>
          <a:stretch>
            <a:fillRect/>
          </a:stretch>
        </p:blipFill>
        <p:spPr>
          <a:xfrm>
            <a:off x="500034" y="2928934"/>
            <a:ext cx="4000528" cy="2857520"/>
          </a:xfrm>
          <a:prstGeom prst="rect">
            <a:avLst/>
          </a:prstGeom>
        </p:spPr>
      </p:pic>
      <p:pic>
        <p:nvPicPr>
          <p:cNvPr id="5" name="Picture 4" descr="MT rock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928934"/>
            <a:ext cx="4048120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191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2006-08-16T00:00:00Z</dcterms:created>
  <dcterms:modified xsi:type="dcterms:W3CDTF">2020-08-12T06:12:51Z</dcterms:modified>
</cp:coreProperties>
</file>