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DDE2D-B3D0-41B7-8144-A96738974473}" type="datetimeFigureOut">
              <a:rPr lang="en-US" smtClean="0"/>
              <a:t>8/12/2020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90EBA-475F-456D-B723-C7496F181A43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ED7AF-72CA-471B-98A1-E65032E6FAE6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IMG_20200418_11480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428604"/>
            <a:ext cx="8286808" cy="5857916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500726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lnSpc>
                <a:spcPct val="110000"/>
              </a:lnSpc>
              <a:buNone/>
            </a:pPr>
            <a:r>
              <a:rPr lang="en-US" dirty="0" smtClean="0">
                <a:solidFill>
                  <a:srgbClr val="FFFF00"/>
                </a:solidFill>
              </a:rPr>
              <a:t>The figure shows relationship between the three </a:t>
            </a:r>
          </a:p>
          <a:p>
            <a:pPr algn="just">
              <a:lnSpc>
                <a:spcPct val="110000"/>
              </a:lnSpc>
              <a:buNone/>
            </a:pPr>
            <a:r>
              <a:rPr lang="en-US" dirty="0" smtClean="0">
                <a:solidFill>
                  <a:srgbClr val="FFFF00"/>
                </a:solidFill>
              </a:rPr>
              <a:t>types of rocks, that is igneous, sedimentary and </a:t>
            </a:r>
          </a:p>
          <a:p>
            <a:pPr algn="just">
              <a:lnSpc>
                <a:spcPct val="110000"/>
              </a:lnSpc>
              <a:buNone/>
            </a:pPr>
            <a:r>
              <a:rPr lang="en-US" dirty="0" smtClean="0">
                <a:solidFill>
                  <a:srgbClr val="FFFF00"/>
                </a:solidFill>
              </a:rPr>
              <a:t>metamorphic rocks.</a:t>
            </a:r>
          </a:p>
          <a:p>
            <a:pPr algn="just">
              <a:lnSpc>
                <a:spcPct val="110000"/>
              </a:lnSpc>
              <a:buNone/>
            </a:pPr>
            <a:r>
              <a:rPr lang="en-US" dirty="0" smtClean="0">
                <a:solidFill>
                  <a:srgbClr val="FFFF00"/>
                </a:solidFill>
              </a:rPr>
              <a:t> One type of rock changes slowly to another type </a:t>
            </a:r>
          </a:p>
          <a:p>
            <a:pPr algn="just">
              <a:lnSpc>
                <a:spcPct val="110000"/>
              </a:lnSpc>
              <a:buNone/>
            </a:pPr>
            <a:r>
              <a:rPr lang="en-US" dirty="0" smtClean="0">
                <a:solidFill>
                  <a:srgbClr val="FFFF00"/>
                </a:solidFill>
              </a:rPr>
              <a:t>of rock.</a:t>
            </a:r>
          </a:p>
          <a:p>
            <a:pPr algn="just">
              <a:lnSpc>
                <a:spcPct val="110000"/>
              </a:lnSpc>
              <a:buNone/>
            </a:pP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Primarly</a:t>
            </a:r>
            <a:r>
              <a:rPr lang="en-US" dirty="0" smtClean="0">
                <a:solidFill>
                  <a:srgbClr val="FFFF00"/>
                </a:solidFill>
              </a:rPr>
              <a:t> the magma may rise up and reach the </a:t>
            </a:r>
          </a:p>
          <a:p>
            <a:pPr algn="just">
              <a:lnSpc>
                <a:spcPct val="110000"/>
              </a:lnSpc>
              <a:buNone/>
            </a:pPr>
            <a:r>
              <a:rPr lang="en-US" dirty="0" smtClean="0">
                <a:solidFill>
                  <a:srgbClr val="FFFF00"/>
                </a:solidFill>
              </a:rPr>
              <a:t>earth’s surface where it cools to form igneous </a:t>
            </a:r>
          </a:p>
          <a:p>
            <a:pPr algn="just">
              <a:lnSpc>
                <a:spcPct val="110000"/>
              </a:lnSpc>
              <a:buNone/>
            </a:pPr>
            <a:r>
              <a:rPr lang="en-US" dirty="0" smtClean="0">
                <a:solidFill>
                  <a:srgbClr val="FFFF00"/>
                </a:solidFill>
              </a:rPr>
              <a:t>(primary)rocks.</a:t>
            </a:r>
          </a:p>
          <a:p>
            <a:pPr algn="just">
              <a:lnSpc>
                <a:spcPct val="110000"/>
              </a:lnSpc>
            </a:pPr>
            <a:endParaRPr lang="en-IN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At the surface, igneous rocks are exposed to weathering and erosion produces sediments  which is transported and deposited into deep basins under the sea.</a:t>
            </a:r>
            <a:endParaRPr lang="en-IN" dirty="0"/>
          </a:p>
        </p:txBody>
      </p:sp>
      <p:pic>
        <p:nvPicPr>
          <p:cNvPr id="4" name="Picture 3" descr="sedimentary rocks forma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3643314"/>
            <a:ext cx="5786478" cy="293371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5929354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then the sediments compacted and cemented (</a:t>
            </a:r>
            <a:r>
              <a:rPr lang="en-US" dirty="0" err="1" smtClean="0">
                <a:solidFill>
                  <a:schemeClr val="bg1"/>
                </a:solidFill>
              </a:rPr>
              <a:t>hardnes</a:t>
            </a:r>
            <a:r>
              <a:rPr lang="en-US" dirty="0" smtClean="0">
                <a:solidFill>
                  <a:schemeClr val="bg1"/>
                </a:solidFill>
              </a:rPr>
              <a:t>) to form sedimentary (secondary)</a:t>
            </a:r>
            <a:r>
              <a:rPr lang="en-US" dirty="0" err="1" smtClean="0">
                <a:solidFill>
                  <a:schemeClr val="bg1"/>
                </a:solidFill>
              </a:rPr>
              <a:t>rocks.if</a:t>
            </a:r>
            <a:r>
              <a:rPr lang="en-US" dirty="0" smtClean="0">
                <a:solidFill>
                  <a:schemeClr val="bg1"/>
                </a:solidFill>
              </a:rPr>
              <a:t> these rocks are deeply buried, the temperature and pressure turn them into metamorphic rocks. then high temperature and great depths melts metamorphic rocks and produces magma. </a:t>
            </a:r>
            <a:endParaRPr lang="en-IN" dirty="0" smtClean="0">
              <a:solidFill>
                <a:schemeClr val="bg1"/>
              </a:solidFill>
            </a:endParaRPr>
          </a:p>
          <a:p>
            <a:endParaRPr lang="en-IN" dirty="0"/>
          </a:p>
        </p:txBody>
      </p:sp>
      <p:pic>
        <p:nvPicPr>
          <p:cNvPr id="4" name="Picture 3" descr="mtr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3643314"/>
            <a:ext cx="6191261" cy="292893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124</Words>
  <Application>Microsoft Office PowerPoint</Application>
  <PresentationFormat>On-screen Show (4:3)</PresentationFormat>
  <Paragraphs>11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2006-08-16T00:00:00Z</dcterms:created>
  <dcterms:modified xsi:type="dcterms:W3CDTF">2020-08-12T06:15:14Z</dcterms:modified>
</cp:coreProperties>
</file>