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09" autoAdjust="0"/>
  </p:normalViewPr>
  <p:slideViewPr>
    <p:cSldViewPr>
      <p:cViewPr>
        <p:scale>
          <a:sx n="66" d="100"/>
          <a:sy n="66" d="100"/>
        </p:scale>
        <p:origin x="-141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825AB8-71D1-4E89-9B85-DD7AE023B86D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C84A3E-877C-4DD5-920B-7D7B8C83D57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BEF37-9D97-4CBF-9F31-F39A15EB9F93}" type="datetimeFigureOut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17866F-04B5-4D2B-B566-16D0F05391B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5CBE3-22D7-496D-812A-5BC1F1BB3866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F54B4-1BBA-40CD-B9F6-B57CD0238CF8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B3AED-1F2B-45B6-B4A4-C15212750428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9457-760B-4698-80AC-1B0BA8AB3435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DF9C8-A4A4-43A4-8FA1-2F0F05FDF1CD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C588-3B41-4D46-A17C-F4E71AB47D8D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F559B-2A94-47D9-8F7E-6AFA29CF0C19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04791-35D4-4621-BE8A-8ADB377E3CC7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F6180E-372C-4113-A7BE-91274B4617D1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17DCC4-C3EC-45C3-AEF0-6CAAA455A6A1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AC36-EC8B-42C5-9F5A-A880B7D63D20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B3AD-2D2A-4121-8DDB-7F5C230545E2}" type="datetime1">
              <a:rPr lang="en-US" smtClean="0"/>
              <a:pPr/>
              <a:t>4/19/2023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DNR College, Department of Geology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C9DEC-606E-4B1A-B01D-AF3AC659B8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tructural-ge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838200"/>
            <a:ext cx="9144000" cy="5854762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90600" y="0"/>
            <a:ext cx="70048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STRUCTURAL GEOLOGY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799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0"/>
            <a:ext cx="6629400" cy="685799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520" y="1219200"/>
            <a:ext cx="9021672" cy="4495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rcRect t="24444"/>
          <a:stretch>
            <a:fillRect/>
          </a:stretch>
        </p:blipFill>
        <p:spPr>
          <a:xfrm>
            <a:off x="0" y="762000"/>
            <a:ext cx="9144000" cy="51816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DNR College, Department of Geology</a:t>
            </a:r>
            <a:endParaRPr lang="en-US"/>
          </a:p>
        </p:txBody>
      </p:sp>
      <p:pic>
        <p:nvPicPr>
          <p:cNvPr id="5" name="Picture 4" descr="structural geolog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0"/>
            <a:ext cx="6593584" cy="651142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50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GEOLOGY-DEPT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GEOLOGY</dc:creator>
  <cp:lastModifiedBy>user</cp:lastModifiedBy>
  <cp:revision>34</cp:revision>
  <dcterms:created xsi:type="dcterms:W3CDTF">2016-07-05T09:55:57Z</dcterms:created>
  <dcterms:modified xsi:type="dcterms:W3CDTF">2023-04-19T04:26:52Z</dcterms:modified>
</cp:coreProperties>
</file>