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34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1CE94-588F-4C3E-89A4-DE5BF664F7ED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75B2-88F8-43BC-8F52-76C3DE477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770-0E4E-4CA3-B460-888268BFE244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964-146B-4166-8D7A-37F7F5A96350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B7A-F59C-45A0-B17C-B857EEE6556F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6883-5C5B-4C50-9B0B-5BE50690636A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A9E-88E0-466C-98B8-A6175B56EE7C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AB7B-3B1B-4FD6-BD83-DD273CC5B6F4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707E-D13F-448C-B1C8-CF2C5E686C10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511F-B38C-461A-9BF8-76F6439FD6D6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EA31-01DC-4096-A4E6-367F49C9C465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ECA5-3815-40E1-889F-E5542AB05660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1AD2-6FF5-4CC2-ACA0-3D092946680D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8596-5E80-441B-A2A3-FF7FE656E408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0" y="0"/>
            <a:ext cx="3543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VOLCANO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6148" name="Picture 4" descr="Asia&amp;#39;s deadliest eruptions – and four volcanoes to watch | South China  Morning 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069593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0" y="0"/>
            <a:ext cx="3543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VOLCANO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6146" name="Picture 2" descr="Part a volcano Royalty Free Vector Image - VectorStock"/>
          <p:cNvPicPr>
            <a:picLocks noChangeAspect="1" noChangeArrowheads="1"/>
          </p:cNvPicPr>
          <p:nvPr/>
        </p:nvPicPr>
        <p:blipFill>
          <a:blip r:embed="rId2"/>
          <a:srcRect t="10000"/>
          <a:stretch>
            <a:fillRect/>
          </a:stretch>
        </p:blipFill>
        <p:spPr bwMode="auto">
          <a:xfrm>
            <a:off x="838200" y="1371600"/>
            <a:ext cx="73914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21506" name="Picture 2" descr="Lava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22530" name="Picture 2" descr="Lava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pic>
        <p:nvPicPr>
          <p:cNvPr id="23554" name="Picture 2" descr="Types of Lava Fl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9568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24578" name="AutoShape 2" descr="Lava Flow, Pyroclastic Flow, Pyroclastic Surge &amp;amp; Tephra: Preventing  Volcanic Hazards - Video &amp;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0" name="AutoShape 4" descr="Lava Flow, Pyroclastic Flow, Pyroclastic Surge &amp;amp; Tephra: Preventing  Volcanic Hazards - Video &amp;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2" name="AutoShape 6" descr="Lava Flow, Pyroclastic Flow, Pyroclastic Surge &amp;amp; Tephra: Preventing  Volcanic Hazards - Video &amp;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4" name="AutoShape 8" descr="Lava Flow, Pyroclastic Flow, Pyroclastic Surge &amp;amp; Tephra: Preventing  Volcanic Hazards - Video &amp;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6" name="AutoShape 10" descr="Lava Flow, Pyroclastic Flow, Pyroclastic Surge &amp;amp; Tephra: Preventing  Volcanic Hazards - Video &amp;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4588" name="Picture 12" descr="Worldlywise Wiki / Unit 2 Section B - Causes and effects of volcanoes and  responses to th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58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24578" name="AutoShape 2" descr="Lava Flow, Pyroclastic Flow, Pyroclastic Surge &amp;amp; Tephra: Preventing  Volcanic Hazards - Video &amp;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0" name="AutoShape 4" descr="Lava Flow, Pyroclastic Flow, Pyroclastic Surge &amp;amp; Tephra: Preventing  Volcanic Hazards - Video &amp;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2" name="AutoShape 6" descr="Lava Flow, Pyroclastic Flow, Pyroclastic Surge &amp;amp; Tephra: Preventing  Volcanic Hazards - Video &amp;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4" name="AutoShape 8" descr="Lava Flow, Pyroclastic Flow, Pyroclastic Surge &amp;amp; Tephra: Preventing  Volcanic Hazards - Video &amp;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6" name="AutoShape 10" descr="Lava Flow, Pyroclastic Flow, Pyroclastic Surge &amp;amp; Tephra: Preventing  Volcanic Hazards - Video &amp;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6" name="AutoShape 2" descr="volcano - Six types of eruption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8" name="AutoShape 4" descr="volcano - Six types of eruption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 descr="Volcanic eruptions Stock Photo - Ala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745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44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GEOLOGY-DEPT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GEOLOGY</dc:creator>
  <cp:lastModifiedBy>user</cp:lastModifiedBy>
  <cp:revision>13</cp:revision>
  <dcterms:created xsi:type="dcterms:W3CDTF">2016-07-11T09:43:35Z</dcterms:created>
  <dcterms:modified xsi:type="dcterms:W3CDTF">2022-02-24T03:58:27Z</dcterms:modified>
</cp:coreProperties>
</file>