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61E9-7B53-46CB-ADE8-21223638CAE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F414-DCE0-49DE-89D3-3B15372E8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BAD8-FF12-416A-94D7-87FE361A1F11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BF2B-344F-4B8E-937C-CE462227BD02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22D7-5417-4506-806F-BDDF0F5FCE53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EFE3-71F6-4951-9D90-F3897C6EE932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11C0-1A39-439F-A44B-18B9F079877B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D32F-9A0A-4C82-9AE7-DED782477180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50C0-5441-4869-BE5D-343F96E14160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422-DBB2-4E58-A665-4DE92A461F39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E6193-00C5-462A-9574-491488C56AB3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4AFF-F2EB-44D6-A1B3-107D4DB4AA0F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BABF-D70B-4887-9E23-04612561051A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3740-D1B9-4C63-B9BC-2A6BC13AA14C}" type="datetime1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D.N.R.COLLEGE 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5D1A-34A8-4488-AC2B-136D3E545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0"/>
            <a:ext cx="6477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SOIL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8000" b="1" cap="none" spc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PROFILE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 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2954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Top soil layer called horizon A consists of 3 layers. A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the top thin layer composed of leaf matter. A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is the dark layer composed of humus. A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is the light bleached layer (soluble material and clays are removed by downward movement of water after rainfall). 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Horizon B is composed of materials leached out from the horizon A and is reddish 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due to Iron element and has less organic matter.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Horizon C is composed of mixture of materials of B horizon and rock blocks. It has not been altered into soil.</a:t>
            </a:r>
          </a:p>
          <a:p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D.N.R.COLLEGE  </a:t>
            </a:r>
          </a:p>
          <a:p>
            <a:r>
              <a:rPr lang="en-US" b="1" dirty="0" smtClean="0"/>
              <a:t>DEPARTMENT OF GEOLOGY</a:t>
            </a:r>
            <a:endParaRPr lang="en-US" b="1" dirty="0"/>
          </a:p>
        </p:txBody>
      </p:sp>
      <p:pic>
        <p:nvPicPr>
          <p:cNvPr id="3" name="Picture 2" descr="cue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763000" cy="6096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733800" y="13716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914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Cuetsa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i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228600"/>
            <a:ext cx="5486400" cy="6324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D.N.R.COLLEGE  </a:t>
            </a:r>
          </a:p>
          <a:p>
            <a:r>
              <a:rPr lang="en-US" b="1" dirty="0" smtClean="0"/>
              <a:t>DEPARTMENT OF GEOLOGY</a:t>
            </a:r>
            <a:endParaRPr lang="en-US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D.N.R.COLLEGE  </a:t>
            </a:r>
          </a:p>
          <a:p>
            <a:r>
              <a:rPr lang="en-US" b="1" dirty="0" smtClean="0"/>
              <a:t>DEPARTMENT OF GEOLOGY</a:t>
            </a:r>
            <a:endParaRPr lang="en-US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3149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D.N.R.COLLEGE  </a:t>
            </a:r>
          </a:p>
          <a:p>
            <a:r>
              <a:rPr lang="en-US" b="1" dirty="0" smtClean="0"/>
              <a:t>DEPARTMENT OF GEOLOGY</a:t>
            </a:r>
            <a:endParaRPr lang="en-US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685800"/>
            <a:ext cx="8077200" cy="5257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248400"/>
            <a:ext cx="3810000" cy="473075"/>
          </a:xfrm>
        </p:spPr>
        <p:txBody>
          <a:bodyPr/>
          <a:lstStyle/>
          <a:p>
            <a:r>
              <a:rPr lang="en-US" sz="1400" b="1" dirty="0" smtClean="0"/>
              <a:t>D.N.R.COLLEGE  </a:t>
            </a:r>
          </a:p>
          <a:p>
            <a:r>
              <a:rPr lang="en-US" sz="1400" b="1" dirty="0" smtClean="0"/>
              <a:t>DEPARTMENT OF GEOLOGY</a:t>
            </a:r>
            <a:endParaRPr lang="en-US" sz="1400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D.N.R.COLLEGE  </a:t>
            </a:r>
          </a:p>
          <a:p>
            <a:r>
              <a:rPr lang="en-US" b="1" dirty="0" smtClean="0"/>
              <a:t>DEPARTMENT OF GEOLOGY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600200" y="0"/>
            <a:ext cx="61039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Landforms Produced by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Weathering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24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Mesas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Mesas are flat topped, isolated plateau like land forms produced as a result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weathering(in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Britain they are called as Table Mountains).</a:t>
            </a: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Buttes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Buttes are similar land forms like Mesas but of smaller dimension with plat topped isolated land forms.</a:t>
            </a:r>
          </a:p>
          <a:p>
            <a:endParaRPr lang="en-US" dirty="0"/>
          </a:p>
        </p:txBody>
      </p:sp>
      <p:pic>
        <p:nvPicPr>
          <p:cNvPr id="5" name="Picture 4" descr="cnay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5105400" cy="308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D.N.R.COLLEGE  </a:t>
            </a:r>
          </a:p>
          <a:p>
            <a:r>
              <a:rPr lang="en-US" b="1" dirty="0" smtClean="0"/>
              <a:t>DEPARTMENT OF GEOLOGY</a:t>
            </a:r>
            <a:endParaRPr lang="en-US" b="1" dirty="0"/>
          </a:p>
        </p:txBody>
      </p:sp>
      <p:pic>
        <p:nvPicPr>
          <p:cNvPr id="3" name="Picture 2" descr="mesa and b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6200000" flipV="1">
            <a:off x="4648200" y="838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60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Mesa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124200" y="17526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Butte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7391400" y="17526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276600" y="19050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0" y="1524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D.N.R.COLLEGE  DEPARTMENT OF GEOLOGY</a:t>
            </a:r>
            <a:endParaRPr lang="en-US"/>
          </a:p>
        </p:txBody>
      </p:sp>
      <p:pic>
        <p:nvPicPr>
          <p:cNvPr id="3" name="Picture 2" descr="8464002200_2312f19e4e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" y="0"/>
            <a:ext cx="9140429" cy="60983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667000" y="10668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Mesa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7658100" y="14859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121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Butte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D.N.R.COLLEGE  </a:t>
            </a:r>
          </a:p>
          <a:p>
            <a:r>
              <a:rPr lang="en-US" dirty="0" smtClean="0"/>
              <a:t>DEPARTMENT OF GEOLOGY</a:t>
            </a:r>
            <a:endParaRPr lang="en-US" dirty="0"/>
          </a:p>
        </p:txBody>
      </p:sp>
      <p:pic>
        <p:nvPicPr>
          <p:cNvPr id="3" name="Picture 2" descr="hog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229600" cy="6172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>
            <a:off x="1752600" y="4572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22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HogBack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202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GEOLOGY-DEPT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GEOLOGY</dc:creator>
  <cp:lastModifiedBy>user</cp:lastModifiedBy>
  <cp:revision>7</cp:revision>
  <dcterms:created xsi:type="dcterms:W3CDTF">2016-07-23T04:42:48Z</dcterms:created>
  <dcterms:modified xsi:type="dcterms:W3CDTF">2018-07-19T04:34:47Z</dcterms:modified>
</cp:coreProperties>
</file>