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F1CE94-588F-4C3E-89A4-DE5BF664F7ED}" type="datetimeFigureOut">
              <a:rPr lang="en-US" smtClean="0"/>
              <a:pPr/>
              <a:t>12-07-2016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6E75B2-88F8-43BC-8F52-76C3DE477E5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0E770-0E4E-4CA3-B460-888268BFE244}" type="datetime1">
              <a:rPr lang="en-US" smtClean="0"/>
              <a:t>12-07-2016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DNR College, Department of Geology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D4CF0-9674-4F2D-8480-C68646AEB2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F9964-146B-4166-8D7A-37F7F5A96350}" type="datetime1">
              <a:rPr lang="en-US" smtClean="0"/>
              <a:t>12-07-2016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DNR College, Department of Geology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D4CF0-9674-4F2D-8480-C68646AEB2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50B7A-F59C-45A0-B17C-B857EEE6556F}" type="datetime1">
              <a:rPr lang="en-US" smtClean="0"/>
              <a:t>12-07-2016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DNR College, Department of Geology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D4CF0-9674-4F2D-8480-C68646AEB2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96883-5C5B-4C50-9B0B-5BE50690636A}" type="datetime1">
              <a:rPr lang="en-US" smtClean="0"/>
              <a:t>12-07-2016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DNR College, Department of Geology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D4CF0-9674-4F2D-8480-C68646AEB2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B9A9E-88E0-466C-98B8-A6175B56EE7C}" type="datetime1">
              <a:rPr lang="en-US" smtClean="0"/>
              <a:t>12-07-2016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DNR College, Department of Geology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D4CF0-9674-4F2D-8480-C68646AEB2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6AB7B-3B1B-4FD6-BD83-DD273CC5B6F4}" type="datetime1">
              <a:rPr lang="en-US" smtClean="0"/>
              <a:t>12-07-2016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DNR College, Department of Geology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D4CF0-9674-4F2D-8480-C68646AEB2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D707E-D13F-448C-B1C8-CF2C5E686C10}" type="datetime1">
              <a:rPr lang="en-US" smtClean="0"/>
              <a:t>12-07-2016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DNR College, Department of Geology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D4CF0-9674-4F2D-8480-C68646AEB2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D511F-B38C-461A-9BF8-76F6439FD6D6}" type="datetime1">
              <a:rPr lang="en-US" smtClean="0"/>
              <a:t>12-07-2016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DNR College, Department of Geology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D4CF0-9674-4F2D-8480-C68646AEB2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1EA31-01DC-4096-A4E6-367F49C9C465}" type="datetime1">
              <a:rPr lang="en-US" smtClean="0"/>
              <a:t>12-07-2016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DNR College, Department of Geology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D4CF0-9674-4F2D-8480-C68646AEB2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5ECA5-3815-40E1-889F-E5542AB05660}" type="datetime1">
              <a:rPr lang="en-US" smtClean="0"/>
              <a:t>12-07-2016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DNR College, Department of Geology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D4CF0-9674-4F2D-8480-C68646AEB2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01AD2-6FF5-4CC2-ACA0-3D092946680D}" type="datetime1">
              <a:rPr lang="en-US" smtClean="0"/>
              <a:t>12-07-2016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DNR College, Department of Geology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D4CF0-9674-4F2D-8480-C68646AEB2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428596-5E80-441B-A2A3-FF7FE656E408}" type="datetime1">
              <a:rPr lang="en-US" smtClean="0"/>
              <a:t>12-07-2016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DNR College, Department of Geology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7D4CF0-9674-4F2D-8480-C68646AEB21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600200"/>
            <a:ext cx="8686800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9600" b="1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TOOLS OF THE </a:t>
            </a:r>
          </a:p>
          <a:p>
            <a:pPr algn="ctr"/>
            <a:r>
              <a:rPr lang="en-US" sz="9600" b="1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GEOLOGIST</a:t>
            </a:r>
            <a:endParaRPr lang="en-US" sz="9600" b="1" cap="none" spc="0" dirty="0">
              <a:ln w="11430"/>
              <a:solidFill>
                <a:schemeClr val="accent6">
                  <a:lumMod val="5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DNR College, Department of Geology</a:t>
            </a:r>
            <a:endParaRPr lang="en-US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ic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4239490"/>
            <a:ext cx="5562600" cy="2618510"/>
          </a:xfrm>
          <a:prstGeom prst="rect">
            <a:avLst/>
          </a:prstGeom>
        </p:spPr>
      </p:pic>
      <p:pic>
        <p:nvPicPr>
          <p:cNvPr id="5" name="Picture 4" descr="8749140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200" y="838200"/>
            <a:ext cx="3654351" cy="3429000"/>
          </a:xfrm>
          <a:prstGeom prst="rect">
            <a:avLst/>
          </a:prstGeom>
        </p:spPr>
      </p:pic>
      <p:pic>
        <p:nvPicPr>
          <p:cNvPr id="6" name="Picture 5" descr="BrokenConcretion2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143000"/>
            <a:ext cx="4821767" cy="25908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514600" y="0"/>
            <a:ext cx="354325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HAMMER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DNR College, Department of Geology</a:t>
            </a:r>
            <a:endParaRPr lang="en-US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-l3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1219200"/>
            <a:ext cx="5638800" cy="5638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Rectangle 2"/>
          <p:cNvSpPr/>
          <p:nvPr/>
        </p:nvSpPr>
        <p:spPr>
          <a:xfrm>
            <a:off x="2514600" y="228600"/>
            <a:ext cx="37761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HAVER SACK</a:t>
            </a:r>
            <a:endParaRPr 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DNR College, Department of Geology</a:t>
            </a:r>
            <a:endParaRPr lang="en-US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ools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57200" y="1828800"/>
            <a:ext cx="4648200" cy="3001963"/>
          </a:xfrm>
          <a:prstGeom prst="rect">
            <a:avLst/>
          </a:prstGeom>
        </p:spPr>
      </p:pic>
      <p:pic>
        <p:nvPicPr>
          <p:cNvPr id="3" name="Picture 2" descr="images (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4800" y="2514600"/>
            <a:ext cx="4724400" cy="349352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124200" y="457200"/>
            <a:ext cx="29718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CHISELS</a:t>
            </a:r>
            <a:endParaRPr lang="en-US" sz="54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DNR College, Department of Geology</a:t>
            </a:r>
            <a:endParaRPr lang="en-US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ow-to-Make-Glass-Jewelry-at-Home-–-DIY-Oriental-Evening-Earrings2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838200"/>
            <a:ext cx="6400800" cy="60198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914400" y="0"/>
            <a:ext cx="697225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WRAPPING MATERIALS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DNR College, Department of Geology</a:t>
            </a:r>
            <a:endParaRPr lang="en-US"/>
          </a:p>
        </p:txBody>
      </p:sp>
    </p:spTree>
  </p:cSld>
  <p:clrMapOvr>
    <a:masterClrMapping/>
  </p:clrMapOvr>
  <p:transition spd="med">
    <p:wipe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xu-pclmaps-topo-ca_nv-index-192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166772"/>
            <a:ext cx="5791200" cy="5691228"/>
          </a:xfrm>
          <a:prstGeom prst="rect">
            <a:avLst/>
          </a:prstGeom>
        </p:spPr>
      </p:pic>
      <p:pic>
        <p:nvPicPr>
          <p:cNvPr id="3" name="Picture 2" descr="ef76e0a0e67b3fbd71e1c2824c151b9c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8400" y="2362200"/>
            <a:ext cx="2590800" cy="32766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0"/>
            <a:ext cx="89788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MAP, NOTE-BOOK AND PENCIL</a:t>
            </a:r>
            <a:endParaRPr lang="en-US" sz="5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DNR College, Department of Geology</a:t>
            </a:r>
            <a:endParaRPr lang="en-US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P-MAG10LG_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457200"/>
            <a:ext cx="7239000" cy="3426460"/>
          </a:xfrm>
          <a:prstGeom prst="rect">
            <a:avLst/>
          </a:prstGeom>
        </p:spPr>
      </p:pic>
      <p:pic>
        <p:nvPicPr>
          <p:cNvPr id="4" name="Picture 3" descr="an-image-of-the-mineral-known-as-sodalite-and-a-magnifying-glass-to-drg4mc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3733800"/>
            <a:ext cx="7696200" cy="336155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0"/>
            <a:ext cx="60079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MAGNIFYING GLASS</a:t>
            </a:r>
            <a:endParaRPr lang="en-US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DNR College, Department of Geology</a:t>
            </a:r>
            <a:endParaRPr lang="en-US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linometer-compass-250x25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8800" y="685800"/>
            <a:ext cx="3505200" cy="3505200"/>
          </a:xfrm>
          <a:prstGeom prst="rect">
            <a:avLst/>
          </a:prstGeom>
        </p:spPr>
      </p:pic>
      <p:pic>
        <p:nvPicPr>
          <p:cNvPr id="8" name="Picture 7" descr="Retail-Wholesale-Brand-New-Harbin-font-b-Geology-b-font-Compass-font-b-Tool-b-fon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0" y="3886200"/>
            <a:ext cx="5181600" cy="3352800"/>
          </a:xfrm>
          <a:prstGeom prst="rect">
            <a:avLst/>
          </a:prstGeom>
        </p:spPr>
      </p:pic>
      <p:pic>
        <p:nvPicPr>
          <p:cNvPr id="6" name="Picture 5" descr="main-qimg-04afd5f9b2f67745d93651bca46ecc3a-c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914400"/>
            <a:ext cx="3810000" cy="38100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09600" y="228600"/>
            <a:ext cx="8267653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40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COMPASS AND CLINOMETER</a:t>
            </a:r>
            <a:endParaRPr lang="en-US" sz="40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DNR College, Department of Geology</a:t>
            </a:r>
            <a:endParaRPr lang="en-US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68</Words>
  <Application>Microsoft Office PowerPoint</Application>
  <PresentationFormat>On-screen Show (4:3)</PresentationFormat>
  <Paragraphs>17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</vt:vector>
  </TitlesOfParts>
  <Company>GEOLOGY-DEPT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GEOLOGY</dc:creator>
  <cp:lastModifiedBy>GEOLOGY</cp:lastModifiedBy>
  <cp:revision>6</cp:revision>
  <dcterms:created xsi:type="dcterms:W3CDTF">2016-07-11T09:43:35Z</dcterms:created>
  <dcterms:modified xsi:type="dcterms:W3CDTF">2016-07-12T05:26:16Z</dcterms:modified>
</cp:coreProperties>
</file>