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05800" cy="1470025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D.N.R.COLLEGE(AUTONOMOUS),BHIMAVARAM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DEPARTMENT OF GEOGRAPHY</a:t>
            </a:r>
            <a:r>
              <a:rPr lang="en-US" sz="4900" dirty="0" smtClean="0"/>
              <a:t/>
            </a:r>
            <a:br>
              <a:rPr lang="en-US" sz="49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8768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K.SOMAYYA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LECTURER IN GEOGRAPHY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447800" y="1524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47800" y="16764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295400" y="2362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DISASTER MANAGEMENT</a:t>
            </a:r>
            <a:endParaRPr lang="en-US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Dealing with Victims’ Psychology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Psychological Effects of Disasters</a:t>
            </a:r>
          </a:p>
          <a:p>
            <a:pPr lvl="0"/>
            <a:r>
              <a:rPr lang="en-US" dirty="0" smtClean="0"/>
              <a:t>Counseling and Mental Health Support</a:t>
            </a:r>
          </a:p>
          <a:p>
            <a:pPr lvl="0"/>
            <a:r>
              <a:rPr lang="en-US" dirty="0" smtClean="0"/>
              <a:t>Community Resilience Building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Long-term Counter Disaster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Importance of Long-term Planning for Disaster Risk Reduction</a:t>
            </a:r>
          </a:p>
          <a:p>
            <a:pPr lvl="0"/>
            <a:r>
              <a:rPr lang="en-US" dirty="0" smtClean="0"/>
              <a:t>Integration of Risk Reduction Measures in Development Planning</a:t>
            </a:r>
          </a:p>
          <a:p>
            <a:pPr lvl="0"/>
            <a:r>
              <a:rPr lang="en-US" dirty="0" smtClean="0"/>
              <a:t>Role of Government Policies and Regulations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Challenges in Rehabilitation and Recovery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Common Challenges Faced in Post-Disaster Reconstruction</a:t>
            </a:r>
          </a:p>
          <a:p>
            <a:pPr lvl="0"/>
            <a:r>
              <a:rPr lang="en-US" dirty="0" smtClean="0"/>
              <a:t>Strategies for Overcoming Challenges</a:t>
            </a:r>
          </a:p>
          <a:p>
            <a:pPr lvl="0"/>
            <a:r>
              <a:rPr lang="en-US" smtClean="0"/>
              <a:t>Importance of Stakeholder Collaboration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21336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sz="11500" dirty="0" smtClean="0"/>
              <a:t>THANK YOU</a:t>
            </a:r>
            <a:endParaRPr lang="en-US" sz="1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Rehabilitation, Reconstruction, and Recovery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Strategies for Sustainable Development Post-Disaster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Definition of Rehabilitation, Reconstruction, and Recovery</a:t>
            </a:r>
          </a:p>
          <a:p>
            <a:pPr lvl="0"/>
            <a:r>
              <a:rPr lang="en-US" dirty="0" smtClean="0"/>
              <a:t>Importance of Post-Disaster Development</a:t>
            </a:r>
          </a:p>
          <a:p>
            <a:pPr lvl="0"/>
            <a:r>
              <a:rPr lang="en-US" dirty="0" smtClean="0"/>
              <a:t>Overview of Topics Covered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Reconstruction and Rehabilitation as a Means of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Objectives of Reconstruction and Rehabilitation</a:t>
            </a:r>
          </a:p>
          <a:p>
            <a:pPr lvl="0"/>
            <a:r>
              <a:rPr lang="en-US" dirty="0" smtClean="0"/>
              <a:t>Integration of Sustainable Development Goals (SDGs)</a:t>
            </a:r>
          </a:p>
          <a:p>
            <a:pPr lvl="0"/>
            <a:r>
              <a:rPr lang="en-US" dirty="0" smtClean="0"/>
              <a:t>Examples of Successful Reconstruction Projects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Damage Assessment, Post-Disaster Effects, and Remedial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Methods for Damage Assessment</a:t>
            </a:r>
          </a:p>
          <a:p>
            <a:pPr lvl="0"/>
            <a:r>
              <a:rPr lang="en-US" dirty="0" smtClean="0"/>
              <a:t>Immediate and Long-term Effects of Disasters</a:t>
            </a:r>
          </a:p>
          <a:p>
            <a:pPr lvl="0"/>
            <a:r>
              <a:rPr lang="en-US" dirty="0" smtClean="0"/>
              <a:t>Remedial Measures: Infrastructure Repair and Restoration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Creation of Long-term Job Opportunities and Livelihood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Importance of Economic Recovery</a:t>
            </a:r>
          </a:p>
          <a:p>
            <a:pPr lvl="0"/>
            <a:r>
              <a:rPr lang="en-US" dirty="0" smtClean="0"/>
              <a:t>Strategies for Job Creation and Skill Development</a:t>
            </a:r>
          </a:p>
          <a:p>
            <a:pPr lvl="0"/>
            <a:r>
              <a:rPr lang="en-US" dirty="0" smtClean="0"/>
              <a:t>Case Studies on Livelihood Restoration Programs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Disaster-Resistant House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Principles of Disaster-Resistant Construction</a:t>
            </a:r>
          </a:p>
          <a:p>
            <a:pPr lvl="0"/>
            <a:r>
              <a:rPr lang="en-US" dirty="0" smtClean="0"/>
              <a:t>Technologies and Materials Used</a:t>
            </a:r>
          </a:p>
          <a:p>
            <a:pPr lvl="0"/>
            <a:r>
              <a:rPr lang="en-US" dirty="0" smtClean="0"/>
              <a:t>Benefits of Building Back Better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Sanitation and Hygiene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Importance of Sanitation and Hygiene Post-Disaster</a:t>
            </a:r>
          </a:p>
          <a:p>
            <a:pPr lvl="0"/>
            <a:r>
              <a:rPr lang="en-US" dirty="0" smtClean="0"/>
              <a:t>Strategies for Ensuring Clean Water and Sanitation Facilities</a:t>
            </a:r>
          </a:p>
          <a:p>
            <a:pPr lvl="0"/>
            <a:r>
              <a:rPr lang="en-US" dirty="0" smtClean="0"/>
              <a:t>Public Health Initiatives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Education and Awareness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Role of Education in Disaster Preparedness</a:t>
            </a:r>
          </a:p>
          <a:p>
            <a:pPr lvl="0"/>
            <a:r>
              <a:rPr lang="en-US" dirty="0" smtClean="0"/>
              <a:t>Awareness Campaigns for Disaster Mitigation</a:t>
            </a:r>
          </a:p>
          <a:p>
            <a:pPr lvl="0"/>
            <a:r>
              <a:rPr lang="en-US" dirty="0" smtClean="0"/>
              <a:t>Examples of Educational Programs in Disaster Management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</TotalTime>
  <Words>232</Words>
  <Application>Microsoft Office PowerPoint</Application>
  <PresentationFormat>On-screen Show (4:3)</PresentationFormat>
  <Paragraphs>47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 D.N.R.COLLEGE(AUTONOMOUS),BHIMAVARAM DEPARTMENT OF GEOGRAPHY </vt:lpstr>
      <vt:lpstr>Rehabilitation, Reconstruction, and Recovery</vt:lpstr>
      <vt:lpstr>Introduction</vt:lpstr>
      <vt:lpstr>Reconstruction and Rehabilitation as a Means of Development</vt:lpstr>
      <vt:lpstr>Damage Assessment, Post-Disaster Effects, and Remedial Measures</vt:lpstr>
      <vt:lpstr>Creation of Long-term Job Opportunities and Livelihood Options</vt:lpstr>
      <vt:lpstr>Disaster-Resistant House Construction</vt:lpstr>
      <vt:lpstr>Sanitation and Hygiene</vt:lpstr>
      <vt:lpstr>Education and Awareness</vt:lpstr>
      <vt:lpstr>Dealing with Victims’ Psychology</vt:lpstr>
      <vt:lpstr>Long-term Counter Disaster Planning</vt:lpstr>
      <vt:lpstr>Challenges in Rehabilitation and Recovery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D.N.R.COLLEGE(AUTONOMOUS),BHIMAVARAM DEPARTMENT OF GEOGRAPHY </dc:title>
  <dc:creator>NAAC-PC</dc:creator>
  <cp:lastModifiedBy>WEB</cp:lastModifiedBy>
  <cp:revision>9</cp:revision>
  <dcterms:created xsi:type="dcterms:W3CDTF">2006-08-16T00:00:00Z</dcterms:created>
  <dcterms:modified xsi:type="dcterms:W3CDTF">2024-06-29T05:39:24Z</dcterms:modified>
</cp:coreProperties>
</file>