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MANAGEMENT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Prediction, Early Warnings, and Safety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Prediction in Disaster Management</a:t>
            </a:r>
          </a:p>
          <a:p>
            <a:pPr lvl="0"/>
            <a:r>
              <a:rPr lang="en-US" dirty="0" smtClean="0"/>
              <a:t>Early Warning Systems</a:t>
            </a:r>
          </a:p>
          <a:p>
            <a:pPr lvl="0"/>
            <a:r>
              <a:rPr lang="en-US" dirty="0" smtClean="0"/>
              <a:t>Safety Measures for Different Types of Disasters (e.g., floods, earthquakes)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Information, Education, Communication, and Training (IECT)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IECT in Disaster Preparedness</a:t>
            </a:r>
          </a:p>
          <a:p>
            <a:pPr lvl="0"/>
            <a:r>
              <a:rPr lang="en-US" dirty="0" smtClean="0"/>
              <a:t>Methods for Effective Communication during Disasters</a:t>
            </a:r>
          </a:p>
          <a:p>
            <a:pPr lvl="0"/>
            <a:r>
              <a:rPr lang="en-US" dirty="0" smtClean="0"/>
              <a:t>Training Programs for Disaster Response Teams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Government, International and NGO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Government's Role in Disaster Preparedness and Response</a:t>
            </a:r>
          </a:p>
          <a:p>
            <a:pPr lvl="0"/>
            <a:r>
              <a:rPr lang="en-US" dirty="0" smtClean="0"/>
              <a:t>Contributions of International Organizations</a:t>
            </a:r>
          </a:p>
          <a:p>
            <a:pPr lvl="0"/>
            <a:r>
              <a:rPr lang="en-US" dirty="0" smtClean="0"/>
              <a:t>Role of NGOs in Community Resilience Building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IT in Disaster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Information Technology (IT) in Disaster Management</a:t>
            </a:r>
          </a:p>
          <a:p>
            <a:pPr lvl="0"/>
            <a:r>
              <a:rPr lang="en-US" dirty="0" smtClean="0"/>
              <a:t>Examples of IT Applications in Early Warning Systems</a:t>
            </a:r>
          </a:p>
          <a:p>
            <a:pPr lvl="0"/>
            <a:r>
              <a:rPr lang="en-US" dirty="0" smtClean="0"/>
              <a:t>Case Studies Highlighting IT's Role in Disaster Response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Engineers in Disaster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Contributions of Engineers in Disaster Risk Reduction</a:t>
            </a:r>
          </a:p>
          <a:p>
            <a:pPr lvl="0"/>
            <a:r>
              <a:rPr lang="en-US" dirty="0" smtClean="0"/>
              <a:t>Engineering Solutions for Resilient Infrastructure</a:t>
            </a:r>
          </a:p>
          <a:p>
            <a:pPr lvl="0"/>
            <a:r>
              <a:rPr lang="en-US" smtClean="0"/>
              <a:t>Case Studies on Engineering Interventions in Disaster Response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Risk and Vulnerability Analysis &amp; Disaster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Concepts, Strategies, and Roles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Risk</a:t>
            </a:r>
          </a:p>
          <a:p>
            <a:pPr lvl="0"/>
            <a:r>
              <a:rPr lang="en-US" dirty="0" smtClean="0"/>
              <a:t>Importance of Risk Analysis in Disaster Management</a:t>
            </a:r>
          </a:p>
          <a:p>
            <a:pPr lvl="0"/>
            <a:r>
              <a:rPr lang="en-US" dirty="0" smtClean="0"/>
              <a:t>Overview of Vulnerability and its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Concept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Risk</a:t>
            </a:r>
            <a:endParaRPr lang="en-US" sz="2800" dirty="0" smtClean="0"/>
          </a:p>
          <a:p>
            <a:pPr lvl="0"/>
            <a:r>
              <a:rPr lang="en-US" dirty="0" smtClean="0"/>
              <a:t>Components of Risk Analysis</a:t>
            </a:r>
            <a:endParaRPr lang="en-US" sz="2800" dirty="0" smtClean="0"/>
          </a:p>
          <a:p>
            <a:pPr lvl="1"/>
            <a:r>
              <a:rPr lang="en-US" dirty="0" smtClean="0"/>
              <a:t>Identification</a:t>
            </a:r>
            <a:endParaRPr lang="en-US" sz="2400" dirty="0" smtClean="0"/>
          </a:p>
          <a:p>
            <a:pPr lvl="1"/>
            <a:r>
              <a:rPr lang="en-US" dirty="0" smtClean="0"/>
              <a:t>Assessment</a:t>
            </a:r>
            <a:endParaRPr lang="en-US" sz="2400" dirty="0" smtClean="0"/>
          </a:p>
          <a:p>
            <a:pPr lvl="1"/>
            <a:r>
              <a:rPr lang="en-US" dirty="0" smtClean="0"/>
              <a:t>Management</a:t>
            </a:r>
            <a:endParaRPr lang="en-US" sz="2400" dirty="0" smtClean="0"/>
          </a:p>
          <a:p>
            <a:pPr lvl="0"/>
            <a:r>
              <a:rPr lang="en-US" dirty="0" smtClean="0"/>
              <a:t>Examples of Risk Analysis in Various Contexts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Strategies for Risk Reduction</a:t>
            </a:r>
            <a:endParaRPr lang="en-US" sz="2800" dirty="0" smtClean="0"/>
          </a:p>
          <a:p>
            <a:pPr lvl="1"/>
            <a:r>
              <a:rPr lang="en-US" dirty="0" smtClean="0"/>
              <a:t>Mitigation</a:t>
            </a:r>
            <a:endParaRPr lang="en-US" sz="2400" dirty="0" smtClean="0"/>
          </a:p>
          <a:p>
            <a:pPr lvl="1"/>
            <a:r>
              <a:rPr lang="en-US" dirty="0" smtClean="0"/>
              <a:t>Preparedness</a:t>
            </a:r>
            <a:endParaRPr lang="en-US" sz="2400" dirty="0" smtClean="0"/>
          </a:p>
          <a:p>
            <a:pPr lvl="1"/>
            <a:r>
              <a:rPr lang="en-US" dirty="0" smtClean="0"/>
              <a:t>Response</a:t>
            </a:r>
            <a:endParaRPr lang="en-US" sz="2400" dirty="0" smtClean="0"/>
          </a:p>
          <a:p>
            <a:pPr lvl="1"/>
            <a:r>
              <a:rPr lang="en-US" dirty="0" smtClean="0"/>
              <a:t>Recovery</a:t>
            </a:r>
            <a:endParaRPr lang="en-US" sz="2400" dirty="0" smtClean="0"/>
          </a:p>
          <a:p>
            <a:pPr lvl="0"/>
            <a:r>
              <a:rPr lang="en-US" dirty="0" smtClean="0"/>
              <a:t>Case Studies Demonstrating Successful Risk Reduction Measures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Vulnerability: Concept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Vulnerability</a:t>
            </a:r>
          </a:p>
          <a:p>
            <a:pPr lvl="0"/>
            <a:r>
              <a:rPr lang="en-US" dirty="0" smtClean="0"/>
              <a:t>Factors Contributing to Vulnerability</a:t>
            </a:r>
          </a:p>
          <a:p>
            <a:pPr lvl="0"/>
            <a:r>
              <a:rPr lang="en-US" dirty="0" smtClean="0"/>
              <a:t>Methods for Vulnerability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Strategic Development for Vulnerability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Vulnerability Reduction</a:t>
            </a:r>
            <a:endParaRPr lang="en-US" sz="2800" dirty="0" smtClean="0"/>
          </a:p>
          <a:p>
            <a:pPr lvl="0"/>
            <a:r>
              <a:rPr lang="en-US" dirty="0" smtClean="0"/>
              <a:t>Strategic Approaches</a:t>
            </a:r>
            <a:endParaRPr lang="en-US" sz="2800" dirty="0" smtClean="0"/>
          </a:p>
          <a:p>
            <a:pPr lvl="1"/>
            <a:r>
              <a:rPr lang="en-US" dirty="0" smtClean="0"/>
              <a:t>Policy Development</a:t>
            </a:r>
            <a:endParaRPr lang="en-US" sz="2400" dirty="0" smtClean="0"/>
          </a:p>
          <a:p>
            <a:pPr lvl="1"/>
            <a:r>
              <a:rPr lang="en-US" dirty="0" smtClean="0"/>
              <a:t>Community Engagement</a:t>
            </a:r>
            <a:endParaRPr lang="en-US" sz="2400" dirty="0" smtClean="0"/>
          </a:p>
          <a:p>
            <a:pPr lvl="1"/>
            <a:r>
              <a:rPr lang="en-US" dirty="0" smtClean="0"/>
              <a:t>Capacity Building</a:t>
            </a:r>
            <a:endParaRPr lang="en-US" sz="2400" dirty="0" smtClean="0"/>
          </a:p>
          <a:p>
            <a:pPr lvl="0"/>
            <a:r>
              <a:rPr lang="en-US" dirty="0" smtClean="0"/>
              <a:t>Examples of Successful Vulnerability Reduction Programs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Disaster Preparedness: Concept and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Disaster Preparedness</a:t>
            </a:r>
          </a:p>
          <a:p>
            <a:pPr lvl="0"/>
            <a:r>
              <a:rPr lang="en-US" dirty="0" smtClean="0"/>
              <a:t>Objectives and Components of Disaster Preparedness</a:t>
            </a:r>
          </a:p>
          <a:p>
            <a:pPr lvl="0"/>
            <a:r>
              <a:rPr lang="en-US" dirty="0" smtClean="0"/>
              <a:t>Importance of Early Preparedness Measures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Disaster Preparedness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Components of a Disaster Preparedness Plan</a:t>
            </a:r>
            <a:endParaRPr lang="en-US" sz="2800" dirty="0" smtClean="0"/>
          </a:p>
          <a:p>
            <a:pPr lvl="1"/>
            <a:r>
              <a:rPr lang="en-US" dirty="0" smtClean="0"/>
              <a:t>Risk Assessment</a:t>
            </a:r>
            <a:endParaRPr lang="en-US" sz="2400" dirty="0" smtClean="0"/>
          </a:p>
          <a:p>
            <a:pPr lvl="1"/>
            <a:r>
              <a:rPr lang="en-US" dirty="0" smtClean="0"/>
              <a:t>Early Warning Systems</a:t>
            </a:r>
            <a:endParaRPr lang="en-US" sz="2400" dirty="0" smtClean="0"/>
          </a:p>
          <a:p>
            <a:pPr lvl="1"/>
            <a:r>
              <a:rPr lang="en-US" dirty="0" smtClean="0"/>
              <a:t>Evacuation Plans</a:t>
            </a:r>
            <a:endParaRPr lang="en-US" sz="2400" dirty="0" smtClean="0"/>
          </a:p>
          <a:p>
            <a:pPr lvl="1"/>
            <a:r>
              <a:rPr lang="en-US" dirty="0" smtClean="0"/>
              <a:t>Resource Allocation</a:t>
            </a:r>
            <a:endParaRPr lang="en-US" sz="2400" dirty="0" smtClean="0"/>
          </a:p>
          <a:p>
            <a:pPr lvl="0"/>
            <a:r>
              <a:rPr lang="en-US" dirty="0" smtClean="0"/>
              <a:t>Case Studies on Effective Disaster Preparedness Plans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307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D.N.R.COLLEGE(AUTONOMOUS),BHIMAVARAM DEPARTMENT OF GEOGRAPHY </vt:lpstr>
      <vt:lpstr>Risk and Vulnerability Analysis &amp; Disaster Preparedness</vt:lpstr>
      <vt:lpstr>Introduction</vt:lpstr>
      <vt:lpstr>Concept and Analysis</vt:lpstr>
      <vt:lpstr>Risk Reduction</vt:lpstr>
      <vt:lpstr>Vulnerability: Concept and Analysis</vt:lpstr>
      <vt:lpstr> Strategic Development for Vulnerability Reduction</vt:lpstr>
      <vt:lpstr>Disaster Preparedness: Concept and Nature</vt:lpstr>
      <vt:lpstr>Disaster Preparedness Plan</vt:lpstr>
      <vt:lpstr>Prediction, Early Warnings, and Safety Measures</vt:lpstr>
      <vt:lpstr>Role of Information, Education, Communication, and Training (IECT)</vt:lpstr>
      <vt:lpstr>Role of Government, International and NGO Bodies</vt:lpstr>
      <vt:lpstr>Role of IT in Disaster Preparedness</vt:lpstr>
      <vt:lpstr>Role of Engineers in Disaster Management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6</cp:revision>
  <dcterms:created xsi:type="dcterms:W3CDTF">2006-08-16T00:00:00Z</dcterms:created>
  <dcterms:modified xsi:type="dcterms:W3CDTF">2024-06-22T09:39:04Z</dcterms:modified>
</cp:coreProperties>
</file>