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305800" cy="1470025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D.N.R.COLLEGE(AUTONOMOUS),BHIMAVARAM</a:t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dirty="0" smtClean="0">
                <a:solidFill>
                  <a:srgbClr val="FF0000"/>
                </a:solidFill>
              </a:rPr>
              <a:t>DEPARTMENT OF GEOGRAPHY</a:t>
            </a:r>
            <a:r>
              <a:rPr lang="en-US" sz="4900" dirty="0" smtClean="0"/>
              <a:t/>
            </a:r>
            <a:br>
              <a:rPr lang="en-US" sz="49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876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K.SOMAYYA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LECTURER IN GEOGRAPHY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447800" y="15240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447800" y="1676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295400" y="2362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sz="4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DISASTER MANAGEMENT</a:t>
            </a:r>
            <a:endParaRPr lang="en-US" sz="4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Prediction, Early Warnings, and Safety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Prediction in Disaster Management</a:t>
            </a:r>
          </a:p>
          <a:p>
            <a:pPr lvl="0"/>
            <a:r>
              <a:rPr lang="en-US" dirty="0" smtClean="0"/>
              <a:t>Early Warning Systems</a:t>
            </a:r>
          </a:p>
          <a:p>
            <a:pPr lvl="0"/>
            <a:r>
              <a:rPr lang="en-US" dirty="0" smtClean="0"/>
              <a:t>Safety Measures for Different Types of Disasters (e.g., floods, earthquakes)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Role of Information, Education, Communication, and Training (IECT)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IECT in Disaster Preparedness</a:t>
            </a:r>
          </a:p>
          <a:p>
            <a:pPr lvl="0"/>
            <a:r>
              <a:rPr lang="en-US" dirty="0" smtClean="0"/>
              <a:t>Methods for Effective Communication during Disasters</a:t>
            </a:r>
          </a:p>
          <a:p>
            <a:pPr lvl="0"/>
            <a:r>
              <a:rPr lang="en-US" dirty="0" smtClean="0"/>
              <a:t>Training Programs for Disaster Response Teams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Role of Government, International and NGO Bodies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Government's Role in Disaster Preparedness and Response</a:t>
            </a:r>
          </a:p>
          <a:p>
            <a:pPr lvl="0"/>
            <a:r>
              <a:rPr lang="en-US" dirty="0" smtClean="0"/>
              <a:t>Contributions of International Organizations</a:t>
            </a:r>
          </a:p>
          <a:p>
            <a:pPr lvl="0"/>
            <a:r>
              <a:rPr lang="en-US" dirty="0" smtClean="0"/>
              <a:t>Role of NGOs in Community Resilience Building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Role of IT in Disaster Preparedness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Importance of Information Technology (IT) in Disaster Management</a:t>
            </a:r>
          </a:p>
          <a:p>
            <a:pPr lvl="0"/>
            <a:r>
              <a:rPr lang="en-US" dirty="0" smtClean="0"/>
              <a:t>Examples of IT Applications in Early Warning Systems</a:t>
            </a:r>
          </a:p>
          <a:p>
            <a:pPr lvl="0"/>
            <a:r>
              <a:rPr lang="en-US" dirty="0" smtClean="0"/>
              <a:t>Case Studies Highlighting IT's Role in Disaster Response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Role of Engineers in Disaster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Contributions of Engineers in Disaster Risk Reduction</a:t>
            </a:r>
          </a:p>
          <a:p>
            <a:pPr lvl="0"/>
            <a:r>
              <a:rPr lang="en-US" dirty="0" smtClean="0"/>
              <a:t>Engineering Solutions for Resilient Infrastructure</a:t>
            </a:r>
          </a:p>
          <a:p>
            <a:pPr lvl="0"/>
            <a:r>
              <a:rPr lang="en-US" smtClean="0"/>
              <a:t>Case Studies on Engineering Interventions in Disaster Response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1336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>Risk and Vulnerability Analysis &amp; Disaster Preparedness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Concepts, Strategies, and Roles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Risk</a:t>
            </a:r>
          </a:p>
          <a:p>
            <a:pPr lvl="0"/>
            <a:r>
              <a:rPr lang="en-US" dirty="0" smtClean="0"/>
              <a:t>Importance of Risk Analysis in Disaster Management</a:t>
            </a:r>
          </a:p>
          <a:p>
            <a:pPr lvl="0"/>
            <a:r>
              <a:rPr lang="en-US" dirty="0" smtClean="0"/>
              <a:t>Overview of Vulnerability and its Analysis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Concept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of Risk</a:t>
            </a:r>
            <a:endParaRPr lang="en-US" sz="2800" dirty="0" smtClean="0"/>
          </a:p>
          <a:p>
            <a:pPr lvl="0"/>
            <a:r>
              <a:rPr lang="en-US" dirty="0" smtClean="0"/>
              <a:t>Components of Risk Analysis</a:t>
            </a:r>
            <a:endParaRPr lang="en-US" sz="2800" dirty="0" smtClean="0"/>
          </a:p>
          <a:p>
            <a:pPr lvl="1"/>
            <a:r>
              <a:rPr lang="en-US" dirty="0" smtClean="0"/>
              <a:t>Identification</a:t>
            </a:r>
            <a:endParaRPr lang="en-US" sz="2400" dirty="0" smtClean="0"/>
          </a:p>
          <a:p>
            <a:pPr lvl="1"/>
            <a:r>
              <a:rPr lang="en-US" dirty="0" smtClean="0"/>
              <a:t>Assessment</a:t>
            </a:r>
            <a:endParaRPr lang="en-US" sz="2400" dirty="0" smtClean="0"/>
          </a:p>
          <a:p>
            <a:pPr lvl="1"/>
            <a:r>
              <a:rPr lang="en-US" dirty="0" smtClean="0"/>
              <a:t>Management</a:t>
            </a:r>
            <a:endParaRPr lang="en-US" sz="2400" dirty="0" smtClean="0"/>
          </a:p>
          <a:p>
            <a:pPr lvl="0"/>
            <a:r>
              <a:rPr lang="en-US" dirty="0" smtClean="0"/>
              <a:t>Examples of Risk Analysis in Various Contexts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Risk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Strategies for Risk Reduction</a:t>
            </a:r>
            <a:endParaRPr lang="en-US" sz="2800" dirty="0" smtClean="0"/>
          </a:p>
          <a:p>
            <a:pPr lvl="1"/>
            <a:r>
              <a:rPr lang="en-US" dirty="0" smtClean="0"/>
              <a:t>Mitigation</a:t>
            </a:r>
            <a:endParaRPr lang="en-US" sz="2400" dirty="0" smtClean="0"/>
          </a:p>
          <a:p>
            <a:pPr lvl="1"/>
            <a:r>
              <a:rPr lang="en-US" dirty="0" smtClean="0"/>
              <a:t>Preparedness</a:t>
            </a:r>
            <a:endParaRPr lang="en-US" sz="2400" dirty="0" smtClean="0"/>
          </a:p>
          <a:p>
            <a:pPr lvl="1"/>
            <a:r>
              <a:rPr lang="en-US" dirty="0" smtClean="0"/>
              <a:t>Response</a:t>
            </a:r>
            <a:endParaRPr lang="en-US" sz="2400" dirty="0" smtClean="0"/>
          </a:p>
          <a:p>
            <a:pPr lvl="1"/>
            <a:r>
              <a:rPr lang="en-US" dirty="0" smtClean="0"/>
              <a:t>Recovery</a:t>
            </a:r>
            <a:endParaRPr lang="en-US" sz="2400" dirty="0" smtClean="0"/>
          </a:p>
          <a:p>
            <a:pPr lvl="0"/>
            <a:r>
              <a:rPr lang="en-US" dirty="0" smtClean="0"/>
              <a:t>Case Studies Demonstrating Successful Risk Reduction Measures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Vulnerability: Concept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 of Vulnerability</a:t>
            </a:r>
          </a:p>
          <a:p>
            <a:pPr lvl="0"/>
            <a:r>
              <a:rPr lang="en-US" dirty="0" smtClean="0"/>
              <a:t>Factors Contributing to Vulnerability</a:t>
            </a:r>
          </a:p>
          <a:p>
            <a:pPr lvl="0"/>
            <a:r>
              <a:rPr lang="en-US" dirty="0" smtClean="0"/>
              <a:t>Methods for Vulnerability Analysis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dirty="0" smtClean="0"/>
              <a:t>Strategic Development for Vulnerability Reduction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Importance of Vulnerability Reduction</a:t>
            </a:r>
            <a:endParaRPr lang="en-US" sz="2800" dirty="0" smtClean="0"/>
          </a:p>
          <a:p>
            <a:pPr lvl="0"/>
            <a:r>
              <a:rPr lang="en-US" dirty="0" smtClean="0"/>
              <a:t>Strategic Approaches</a:t>
            </a:r>
            <a:endParaRPr lang="en-US" sz="2800" dirty="0" smtClean="0"/>
          </a:p>
          <a:p>
            <a:pPr lvl="1"/>
            <a:r>
              <a:rPr lang="en-US" dirty="0" smtClean="0"/>
              <a:t>Policy Development</a:t>
            </a:r>
            <a:endParaRPr lang="en-US" sz="2400" dirty="0" smtClean="0"/>
          </a:p>
          <a:p>
            <a:pPr lvl="1"/>
            <a:r>
              <a:rPr lang="en-US" dirty="0" smtClean="0"/>
              <a:t>Community Engagement</a:t>
            </a:r>
            <a:endParaRPr lang="en-US" sz="2400" dirty="0" smtClean="0"/>
          </a:p>
          <a:p>
            <a:pPr lvl="1"/>
            <a:r>
              <a:rPr lang="en-US" dirty="0" smtClean="0"/>
              <a:t>Capacity Building</a:t>
            </a:r>
            <a:endParaRPr lang="en-US" sz="2400" dirty="0" smtClean="0"/>
          </a:p>
          <a:p>
            <a:pPr lvl="0"/>
            <a:r>
              <a:rPr lang="en-US" dirty="0" smtClean="0"/>
              <a:t>Examples of Successful Vulnerability Reduction Programs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Disaster Preparedness: Concept and 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Definition of Disaster Preparedness</a:t>
            </a:r>
          </a:p>
          <a:p>
            <a:pPr lvl="0"/>
            <a:r>
              <a:rPr lang="en-US" dirty="0" smtClean="0"/>
              <a:t>Objectives and Components of Disaster Preparedness</a:t>
            </a:r>
          </a:p>
          <a:p>
            <a:pPr lvl="0"/>
            <a:r>
              <a:rPr lang="en-US" dirty="0" smtClean="0"/>
              <a:t>Importance of Early Preparedness Measures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Disaster Preparedness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Components of a Disaster Preparedness Plan</a:t>
            </a:r>
            <a:endParaRPr lang="en-US" sz="2800" dirty="0" smtClean="0"/>
          </a:p>
          <a:p>
            <a:pPr lvl="1"/>
            <a:r>
              <a:rPr lang="en-US" dirty="0" smtClean="0"/>
              <a:t>Risk Assessment</a:t>
            </a:r>
            <a:endParaRPr lang="en-US" sz="2400" dirty="0" smtClean="0"/>
          </a:p>
          <a:p>
            <a:pPr lvl="1"/>
            <a:r>
              <a:rPr lang="en-US" dirty="0" smtClean="0"/>
              <a:t>Early Warning Systems</a:t>
            </a:r>
            <a:endParaRPr lang="en-US" sz="2400" dirty="0" smtClean="0"/>
          </a:p>
          <a:p>
            <a:pPr lvl="1"/>
            <a:r>
              <a:rPr lang="en-US" dirty="0" smtClean="0"/>
              <a:t>Evacuation Plans</a:t>
            </a:r>
            <a:endParaRPr lang="en-US" sz="2400" dirty="0" smtClean="0"/>
          </a:p>
          <a:p>
            <a:pPr lvl="1"/>
            <a:r>
              <a:rPr lang="en-US" dirty="0" smtClean="0"/>
              <a:t>Resource Allocation</a:t>
            </a:r>
            <a:endParaRPr lang="en-US" sz="2400" dirty="0" smtClean="0"/>
          </a:p>
          <a:p>
            <a:pPr lvl="0"/>
            <a:r>
              <a:rPr lang="en-US" dirty="0" smtClean="0"/>
              <a:t>Case Studies on Effective Disaster Preparedness Plans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307</Words>
  <Application>Microsoft Office PowerPoint</Application>
  <PresentationFormat>On-screen Show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D.N.R.COLLEGE(AUTONOMOUS),BHIMAVARAM DEPARTMENT OF GEOGRAPHY </vt:lpstr>
      <vt:lpstr>Risk and Vulnerability Analysis &amp; Disaster Preparedness</vt:lpstr>
      <vt:lpstr>Introduction</vt:lpstr>
      <vt:lpstr>Concept and Analysis</vt:lpstr>
      <vt:lpstr>Risk Reduction</vt:lpstr>
      <vt:lpstr>Vulnerability: Concept and Analysis</vt:lpstr>
      <vt:lpstr> Strategic Development for Vulnerability Reduction</vt:lpstr>
      <vt:lpstr>Disaster Preparedness: Concept and Nature</vt:lpstr>
      <vt:lpstr>Disaster Preparedness Plan</vt:lpstr>
      <vt:lpstr>Prediction, Early Warnings, and Safety Measures</vt:lpstr>
      <vt:lpstr>Role of Information, Education, Communication, and Training (IECT)</vt:lpstr>
      <vt:lpstr>Role of Government, International and NGO Bodies</vt:lpstr>
      <vt:lpstr>Role of IT in Disaster Preparedness</vt:lpstr>
      <vt:lpstr>Role of Engineers in Disaster Management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D.N.R.COLLEGE(AUTONOMOUS),BHIMAVARAM DEPARTMENT OF GEOGRAPHY </dc:title>
  <dc:creator>NAAC-PC</dc:creator>
  <cp:lastModifiedBy>NAAC-PC</cp:lastModifiedBy>
  <cp:revision>6</cp:revision>
  <dcterms:created xsi:type="dcterms:W3CDTF">2006-08-16T00:00:00Z</dcterms:created>
  <dcterms:modified xsi:type="dcterms:W3CDTF">2024-06-22T09:39:04Z</dcterms:modified>
</cp:coreProperties>
</file>