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DISASTER MANAGEMENT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Medical Health Response to Different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Health Challenges in Disaster Response</a:t>
            </a:r>
          </a:p>
          <a:p>
            <a:pPr lvl="0"/>
            <a:r>
              <a:rPr lang="en-US" dirty="0" smtClean="0"/>
              <a:t>Medical Care and Emergency Services</a:t>
            </a:r>
          </a:p>
          <a:p>
            <a:pPr lvl="0"/>
            <a:r>
              <a:rPr lang="en-US" dirty="0" smtClean="0"/>
              <a:t>Disease Prevention and Control Measures</a:t>
            </a:r>
          </a:p>
          <a:p>
            <a:pPr lvl="0"/>
            <a:r>
              <a:rPr lang="en-US" dirty="0" smtClean="0"/>
              <a:t>Specialized Medical Responses (e.g., trauma care, epidemic management)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Information, Education, Communication, and Training (IECT)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IECT in Disaster Preparedness</a:t>
            </a:r>
          </a:p>
          <a:p>
            <a:pPr lvl="0"/>
            <a:r>
              <a:rPr lang="en-US" dirty="0" smtClean="0"/>
              <a:t>Methods for Effective Communication during Disasters</a:t>
            </a:r>
          </a:p>
          <a:p>
            <a:pPr lvl="0"/>
            <a:r>
              <a:rPr lang="en-US" dirty="0" smtClean="0"/>
              <a:t>Training Programs for Disaster Response Teams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Challenges in Disaster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 Challenges Faced during Response Efforts</a:t>
            </a:r>
          </a:p>
          <a:p>
            <a:pPr lvl="0"/>
            <a:r>
              <a:rPr lang="en-US" dirty="0" smtClean="0"/>
              <a:t>Strategies for Overcoming Challenges</a:t>
            </a:r>
          </a:p>
          <a:p>
            <a:pPr lvl="0"/>
            <a:r>
              <a:rPr lang="en-US" dirty="0" smtClean="0"/>
              <a:t>Importance of Adaptability and Flexibility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Strategies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Ensuring Effective Response and Recovery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Disaster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Disaster Response</a:t>
            </a:r>
          </a:p>
          <a:p>
            <a:pPr lvl="0"/>
            <a:r>
              <a:rPr lang="en-US" dirty="0" smtClean="0"/>
              <a:t>Importance of Effective Response Strategies</a:t>
            </a:r>
          </a:p>
          <a:p>
            <a:pPr lvl="0"/>
            <a:r>
              <a:rPr lang="en-US" dirty="0" smtClean="0"/>
              <a:t>Overview of Disaster Response Phases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Disaster Response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Components of a Disaster Response Plan</a:t>
            </a:r>
            <a:endParaRPr lang="en-US" sz="2800" dirty="0" smtClean="0"/>
          </a:p>
          <a:p>
            <a:pPr lvl="1"/>
            <a:r>
              <a:rPr lang="en-US" dirty="0" smtClean="0"/>
              <a:t>Risk Assessment</a:t>
            </a:r>
            <a:endParaRPr lang="en-US" sz="2400" dirty="0" smtClean="0"/>
          </a:p>
          <a:p>
            <a:pPr lvl="1"/>
            <a:r>
              <a:rPr lang="en-US" dirty="0" smtClean="0"/>
              <a:t>Communication Strategies</a:t>
            </a:r>
            <a:endParaRPr lang="en-US" sz="2400" dirty="0" smtClean="0"/>
          </a:p>
          <a:p>
            <a:pPr lvl="1"/>
            <a:r>
              <a:rPr lang="en-US" dirty="0" smtClean="0"/>
              <a:t>Activation of Emergency Preparedness Plans</a:t>
            </a:r>
            <a:endParaRPr lang="en-US" sz="2400" dirty="0" smtClean="0"/>
          </a:p>
          <a:p>
            <a:pPr lvl="0"/>
            <a:r>
              <a:rPr lang="en-US" dirty="0" smtClean="0"/>
              <a:t>Importance of Planning and Preparedness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Communication, Participation, and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Communication in Disaster Response</a:t>
            </a:r>
          </a:p>
          <a:p>
            <a:pPr lvl="0"/>
            <a:r>
              <a:rPr lang="en-US" dirty="0" smtClean="0"/>
              <a:t>Strategies for Effective Communication</a:t>
            </a:r>
          </a:p>
          <a:p>
            <a:pPr lvl="0"/>
            <a:r>
              <a:rPr lang="en-US" dirty="0" smtClean="0"/>
              <a:t>Role of Public Participation in Response Efforts</a:t>
            </a:r>
          </a:p>
          <a:p>
            <a:pPr lvl="0"/>
            <a:r>
              <a:rPr lang="en-US" dirty="0" smtClean="0"/>
              <a:t>Activation of Emergency Response Plans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Search, Rescue, Evacuation, and Logistic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Search and Rescue Operations</a:t>
            </a:r>
          </a:p>
          <a:p>
            <a:pPr lvl="0"/>
            <a:r>
              <a:rPr lang="en-US" dirty="0" smtClean="0"/>
              <a:t>Techniques and Technologies Used</a:t>
            </a:r>
          </a:p>
          <a:p>
            <a:pPr lvl="0"/>
            <a:r>
              <a:rPr lang="en-US" dirty="0" smtClean="0"/>
              <a:t>Evacuation Procedures</a:t>
            </a:r>
          </a:p>
          <a:p>
            <a:pPr lvl="0"/>
            <a:r>
              <a:rPr lang="en-US" dirty="0" smtClean="0"/>
              <a:t>Logistic Management for Resource Allocation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Government, International, and NGO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Government's Role in Disaster Response</a:t>
            </a:r>
          </a:p>
          <a:p>
            <a:pPr lvl="0"/>
            <a:r>
              <a:rPr lang="en-US" dirty="0" smtClean="0"/>
              <a:t>Contributions of International Organizations</a:t>
            </a:r>
          </a:p>
          <a:p>
            <a:pPr lvl="0"/>
            <a:r>
              <a:rPr lang="en-US" dirty="0" smtClean="0"/>
              <a:t>Role of NGOs in Humanitarian Assistance</a:t>
            </a:r>
          </a:p>
          <a:p>
            <a:pPr lvl="0"/>
            <a:r>
              <a:rPr lang="en-US" dirty="0" smtClean="0"/>
              <a:t>Coordination Efforts among Different Bodies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Psychological Response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Psychological Effects of Disasters</a:t>
            </a:r>
          </a:p>
          <a:p>
            <a:pPr lvl="0"/>
            <a:r>
              <a:rPr lang="en-US" dirty="0" smtClean="0"/>
              <a:t>Trauma, Stress, Rumor, and Panic Management</a:t>
            </a:r>
          </a:p>
          <a:p>
            <a:pPr lvl="0"/>
            <a:r>
              <a:rPr lang="en-US" dirty="0" smtClean="0"/>
              <a:t>Strategies for Psychological First Aid</a:t>
            </a:r>
          </a:p>
          <a:p>
            <a:pPr lvl="0"/>
            <a:r>
              <a:rPr lang="en-US" dirty="0" smtClean="0"/>
              <a:t>Importance of Mental Health Support in Recovery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Relief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Relief Operations: Providing Immediate Assistance</a:t>
            </a:r>
          </a:p>
          <a:p>
            <a:pPr lvl="0"/>
            <a:r>
              <a:rPr lang="en-US" dirty="0" smtClean="0"/>
              <a:t>Long-term Recovery Efforts</a:t>
            </a:r>
          </a:p>
          <a:p>
            <a:pPr lvl="0"/>
            <a:r>
              <a:rPr lang="en-US" dirty="0" smtClean="0"/>
              <a:t>Community Resilience Building</a:t>
            </a:r>
          </a:p>
          <a:p>
            <a:pPr lvl="0"/>
            <a:r>
              <a:rPr lang="en-US" dirty="0" smtClean="0"/>
              <a:t>Case Studies Demonstrating Successful Relief and Recovery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272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D.N.R.COLLEGE(AUTONOMOUS),BHIMAVARAM DEPARTMENT OF GEOGRAPHY </vt:lpstr>
      <vt:lpstr>Strategies and Management</vt:lpstr>
      <vt:lpstr>Introduction to Disaster Response</vt:lpstr>
      <vt:lpstr>Disaster Response Plan</vt:lpstr>
      <vt:lpstr>Communication, Participation, and Activation</vt:lpstr>
      <vt:lpstr>Search, Rescue, Evacuation, and Logistic Management</vt:lpstr>
      <vt:lpstr>Role of Government, International, and NGO Bodies</vt:lpstr>
      <vt:lpstr>Psychological Response and Management</vt:lpstr>
      <vt:lpstr>Relief and Recovery</vt:lpstr>
      <vt:lpstr>Medical Health Response to Different Disasters</vt:lpstr>
      <vt:lpstr>Role of Information, Education, Communication, and Training (IECT)</vt:lpstr>
      <vt:lpstr>Challenges in Disaster Response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7</cp:revision>
  <dcterms:created xsi:type="dcterms:W3CDTF">2006-08-16T00:00:00Z</dcterms:created>
  <dcterms:modified xsi:type="dcterms:W3CDTF">2024-06-22T09:46:30Z</dcterms:modified>
</cp:coreProperties>
</file>