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5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ECONOMIC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World Distribution of Textile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Textile Industry:</a:t>
            </a:r>
            <a:endParaRPr lang="en-US" sz="2800" dirty="0" smtClean="0"/>
          </a:p>
          <a:p>
            <a:pPr lvl="1"/>
            <a:r>
              <a:rPr lang="en-US" dirty="0" smtClean="0"/>
              <a:t>Historical development and significance in global trade</a:t>
            </a:r>
            <a:endParaRPr lang="en-US" sz="2400" dirty="0" smtClean="0"/>
          </a:p>
          <a:p>
            <a:pPr lvl="1"/>
            <a:r>
              <a:rPr lang="en-US" dirty="0" smtClean="0"/>
              <a:t>Factors influencing the location of textile manufacturing (labor, market access, technology)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Major Textile Producing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dirty="0" smtClean="0"/>
              <a:t>Global Distribution:</a:t>
            </a:r>
            <a:endParaRPr lang="en-US" sz="2800" dirty="0" smtClean="0"/>
          </a:p>
          <a:p>
            <a:pPr lvl="1"/>
            <a:r>
              <a:rPr lang="en-US" dirty="0" smtClean="0"/>
              <a:t>Leading producers of textiles (China, India, Bangladesh)</a:t>
            </a:r>
            <a:endParaRPr lang="en-US" sz="2400" dirty="0" smtClean="0"/>
          </a:p>
          <a:p>
            <a:pPr lvl="1"/>
            <a:r>
              <a:rPr lang="en-US" dirty="0" smtClean="0"/>
              <a:t>Differentiated products and specialization in textile manufacturing regions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Production Process of Textile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Brief Overview of Production Process:</a:t>
            </a:r>
            <a:endParaRPr lang="en-US" sz="2800" dirty="0" smtClean="0"/>
          </a:p>
          <a:p>
            <a:pPr lvl="1"/>
            <a:r>
              <a:rPr lang="en-US" dirty="0" smtClean="0"/>
              <a:t>Fiber production (natural vs. synthetic fibers)</a:t>
            </a:r>
            <a:endParaRPr lang="en-US" sz="2400" dirty="0" smtClean="0"/>
          </a:p>
          <a:p>
            <a:pPr lvl="1"/>
            <a:r>
              <a:rPr lang="en-US" dirty="0" smtClean="0"/>
              <a:t>Textile manufacturing (spinning, weaving, finishing)</a:t>
            </a:r>
            <a:endParaRPr lang="en-US" sz="2400" dirty="0" smtClean="0"/>
          </a:p>
          <a:p>
            <a:pPr lvl="1"/>
            <a:r>
              <a:rPr lang="en-US" dirty="0" smtClean="0"/>
              <a:t>Impact of technology and innovation in the textile sector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Comparative Analysis of Iron/Steel and Textile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Similarities and Differences:</a:t>
            </a:r>
            <a:endParaRPr lang="en-US" sz="2800" dirty="0" smtClean="0"/>
          </a:p>
          <a:p>
            <a:pPr lvl="1"/>
            <a:r>
              <a:rPr lang="en-US" dirty="0" smtClean="0"/>
              <a:t>Raw material requirements</a:t>
            </a:r>
            <a:endParaRPr lang="en-US" sz="2400" dirty="0" smtClean="0"/>
          </a:p>
          <a:p>
            <a:pPr lvl="1"/>
            <a:r>
              <a:rPr lang="en-US" dirty="0" smtClean="0"/>
              <a:t>Labor intensity and skill requirements</a:t>
            </a:r>
            <a:endParaRPr lang="en-US" sz="2400" dirty="0" smtClean="0"/>
          </a:p>
          <a:p>
            <a:pPr lvl="1"/>
            <a:r>
              <a:rPr lang="en-US" dirty="0" smtClean="0"/>
              <a:t>Global trade dynamics and market trends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Economic and Social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Economic Contributions:</a:t>
            </a:r>
            <a:endParaRPr lang="en-US" sz="2800" dirty="0" smtClean="0"/>
          </a:p>
          <a:p>
            <a:pPr lvl="1"/>
            <a:r>
              <a:rPr lang="en-US" dirty="0" smtClean="0"/>
              <a:t>Contribution to GDP and employment</a:t>
            </a:r>
            <a:endParaRPr lang="en-US" sz="2400" dirty="0" smtClean="0"/>
          </a:p>
          <a:p>
            <a:pPr lvl="1"/>
            <a:r>
              <a:rPr lang="en-US" dirty="0" smtClean="0"/>
              <a:t>Global trade and export revenues</a:t>
            </a:r>
            <a:endParaRPr lang="en-US" sz="2400" dirty="0" smtClean="0"/>
          </a:p>
          <a:p>
            <a:pPr lvl="0"/>
            <a:r>
              <a:rPr lang="en-US" dirty="0" smtClean="0"/>
              <a:t>Social Impacts:</a:t>
            </a:r>
            <a:endParaRPr lang="en-US" sz="2800" dirty="0" smtClean="0"/>
          </a:p>
          <a:p>
            <a:pPr lvl="1"/>
            <a:r>
              <a:rPr lang="en-US" dirty="0" smtClean="0"/>
              <a:t>Labor conditions and worker rights</a:t>
            </a:r>
            <a:endParaRPr lang="en-US" sz="2400" dirty="0" smtClean="0"/>
          </a:p>
          <a:p>
            <a:pPr lvl="1"/>
            <a:r>
              <a:rPr lang="en-US" dirty="0" smtClean="0"/>
              <a:t>Economic development and industrialization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Environmental Impacts:</a:t>
            </a:r>
            <a:endParaRPr lang="en-US" sz="2800" dirty="0" smtClean="0"/>
          </a:p>
          <a:p>
            <a:pPr lvl="1"/>
            <a:r>
              <a:rPr lang="en-US" dirty="0" smtClean="0"/>
              <a:t>Pollution and resource depletion in iron and steel production</a:t>
            </a:r>
            <a:endParaRPr lang="en-US" sz="2400" dirty="0" smtClean="0"/>
          </a:p>
          <a:p>
            <a:pPr lvl="1"/>
            <a:r>
              <a:rPr lang="en-US" dirty="0" smtClean="0"/>
              <a:t>Water use and chemical waste in textile manufacturing</a:t>
            </a:r>
            <a:endParaRPr lang="en-US" sz="2400" dirty="0" smtClean="0"/>
          </a:p>
          <a:p>
            <a:pPr lvl="0"/>
            <a:r>
              <a:rPr lang="en-US" dirty="0" smtClean="0"/>
              <a:t>Sustainable Practices:</a:t>
            </a:r>
            <a:endParaRPr lang="en-US" sz="2800" dirty="0" smtClean="0"/>
          </a:p>
          <a:p>
            <a:pPr lvl="1"/>
            <a:r>
              <a:rPr lang="en-US" smtClean="0"/>
              <a:t>Green technologies and eco-friendly production methods</a:t>
            </a:r>
            <a:endParaRPr lang="en-US" sz="2400" smtClean="0"/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Classification of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Iron and Steel</a:t>
            </a:r>
          </a:p>
          <a:p>
            <a:r>
              <a:rPr lang="en-US" dirty="0" smtClean="0"/>
              <a:t>Textile Industry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Classification of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Industries and Classification</a:t>
            </a:r>
          </a:p>
          <a:p>
            <a:pPr lvl="0"/>
            <a:r>
              <a:rPr lang="en-US" dirty="0" smtClean="0"/>
              <a:t>Importance of studying industrial classification in economic geography and global trade</a:t>
            </a:r>
          </a:p>
          <a:p>
            <a:pPr lvl="0"/>
            <a:r>
              <a:rPr lang="en-US" dirty="0" smtClean="0"/>
              <a:t>Overview of key industrial sectors and their classifications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Classification of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Primary Industries:</a:t>
            </a:r>
            <a:endParaRPr lang="en-US" sz="2800" dirty="0" smtClean="0"/>
          </a:p>
          <a:p>
            <a:pPr lvl="1"/>
            <a:r>
              <a:rPr lang="en-US" dirty="0" smtClean="0"/>
              <a:t>Definition and examples (mining, agriculture, forestry)</a:t>
            </a:r>
            <a:endParaRPr lang="en-US" sz="2400" dirty="0" smtClean="0"/>
          </a:p>
          <a:p>
            <a:pPr lvl="1"/>
            <a:r>
              <a:rPr lang="en-US" dirty="0" smtClean="0"/>
              <a:t>Role in supplying raw materials for secondary industries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Classification of Industries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Secondary Industries:</a:t>
            </a:r>
            <a:endParaRPr lang="en-US" sz="2800" dirty="0" smtClean="0"/>
          </a:p>
          <a:p>
            <a:pPr lvl="1"/>
            <a:r>
              <a:rPr lang="en-US" dirty="0" smtClean="0"/>
              <a:t>Definition and examples (manufacturing, construction)</a:t>
            </a:r>
            <a:endParaRPr lang="en-US" sz="2400" dirty="0" smtClean="0"/>
          </a:p>
          <a:p>
            <a:pPr lvl="1"/>
            <a:r>
              <a:rPr lang="en-US" dirty="0" smtClean="0"/>
              <a:t>Role in adding value to raw materials through processing and manufacturing</a:t>
            </a:r>
          </a:p>
          <a:p>
            <a:pPr lvl="0"/>
            <a:r>
              <a:rPr lang="en-US" dirty="0" smtClean="0"/>
              <a:t>Tertiary Industries:</a:t>
            </a:r>
            <a:endParaRPr lang="en-US" sz="2800" dirty="0" smtClean="0"/>
          </a:p>
          <a:p>
            <a:pPr lvl="1"/>
            <a:r>
              <a:rPr lang="en-US" dirty="0" smtClean="0"/>
              <a:t>Definition and examples (services, retail, healthcare)</a:t>
            </a:r>
            <a:endParaRPr lang="en-US" sz="2400" dirty="0" smtClean="0"/>
          </a:p>
          <a:p>
            <a:pPr lvl="1"/>
            <a:r>
              <a:rPr lang="en-US" dirty="0" smtClean="0"/>
              <a:t>Role in providing services and support to primary and secondary sectors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World Distribution of Iron and Steel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Iron and Steel Industry:</a:t>
            </a:r>
            <a:endParaRPr lang="en-US" sz="2800" dirty="0" smtClean="0"/>
          </a:p>
          <a:p>
            <a:pPr lvl="1"/>
            <a:r>
              <a:rPr lang="en-US" dirty="0" smtClean="0"/>
              <a:t>Importance in industrial production and infrastructure development</a:t>
            </a:r>
            <a:endParaRPr lang="en-US" sz="2400" dirty="0" smtClean="0"/>
          </a:p>
          <a:p>
            <a:pPr lvl="1"/>
            <a:r>
              <a:rPr lang="en-US" dirty="0" smtClean="0"/>
              <a:t>Factors influencing the location of iron and steel production (raw materials, energy, markets)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Major Iron and Steel Producing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Global Distribution:</a:t>
            </a:r>
            <a:endParaRPr lang="en-US" sz="2800" dirty="0" smtClean="0"/>
          </a:p>
          <a:p>
            <a:pPr lvl="1"/>
            <a:r>
              <a:rPr lang="en-US" dirty="0" smtClean="0"/>
              <a:t>Leading producers of iron ore (Australia, Brazil, China)</a:t>
            </a:r>
            <a:endParaRPr lang="en-US" sz="2400" dirty="0" smtClean="0"/>
          </a:p>
          <a:p>
            <a:pPr lvl="1"/>
            <a:r>
              <a:rPr lang="en-US" dirty="0" smtClean="0"/>
              <a:t>Leading producers of steel (China, India, Japan)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Production Process of Iron and Steel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Brief Overview of Production Process:</a:t>
            </a:r>
            <a:endParaRPr lang="en-US" sz="2800" dirty="0" smtClean="0"/>
          </a:p>
          <a:p>
            <a:pPr lvl="1"/>
            <a:r>
              <a:rPr lang="en-US" dirty="0" smtClean="0"/>
              <a:t>Extraction of iron ore</a:t>
            </a:r>
            <a:endParaRPr lang="en-US" sz="2400" dirty="0" smtClean="0"/>
          </a:p>
          <a:p>
            <a:pPr lvl="1"/>
            <a:r>
              <a:rPr lang="en-US" dirty="0" smtClean="0"/>
              <a:t>Steelmaking processes (blast furnace, electric arc furnace)</a:t>
            </a:r>
            <a:endParaRPr lang="en-US" sz="2400" dirty="0" smtClean="0"/>
          </a:p>
          <a:p>
            <a:pPr lvl="1"/>
            <a:r>
              <a:rPr lang="en-US" dirty="0" smtClean="0"/>
              <a:t>Importance of recycling and sustainability in steel production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Production Trends and Economic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Trends in Production:</a:t>
            </a:r>
            <a:endParaRPr lang="en-US" sz="2800" dirty="0" smtClean="0"/>
          </a:p>
          <a:p>
            <a:pPr lvl="1"/>
            <a:r>
              <a:rPr lang="en-US" dirty="0" smtClean="0"/>
              <a:t>Growth and fluctuations in crop and resource production</a:t>
            </a:r>
            <a:endParaRPr lang="en-US" sz="2400" dirty="0" smtClean="0"/>
          </a:p>
          <a:p>
            <a:pPr lvl="1"/>
            <a:r>
              <a:rPr lang="en-US" dirty="0" smtClean="0"/>
              <a:t>Impact of climate change and technological advancements</a:t>
            </a:r>
            <a:endParaRPr lang="en-US" sz="2400" dirty="0" smtClean="0"/>
          </a:p>
          <a:p>
            <a:pPr lvl="0"/>
            <a:r>
              <a:rPr lang="en-US" dirty="0" smtClean="0"/>
              <a:t>Economic Impacts:</a:t>
            </a:r>
            <a:endParaRPr lang="en-US" sz="2800" dirty="0" smtClean="0"/>
          </a:p>
          <a:p>
            <a:pPr lvl="1"/>
            <a:r>
              <a:rPr lang="en-US" dirty="0" smtClean="0"/>
              <a:t>Contribution to national economies</a:t>
            </a:r>
            <a:endParaRPr lang="en-US" sz="2400" dirty="0" smtClean="0"/>
          </a:p>
          <a:p>
            <a:pPr lvl="1"/>
            <a:r>
              <a:rPr lang="en-US" dirty="0" smtClean="0"/>
              <a:t>Employment generation and rural development</a:t>
            </a:r>
            <a:endParaRPr lang="en-US" sz="2400" dirty="0" smtClean="0"/>
          </a:p>
          <a:p>
            <a:pPr lvl="1"/>
            <a:r>
              <a:rPr lang="en-US" dirty="0" smtClean="0"/>
              <a:t>Global trade dynamics and market prices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450</Words>
  <Application>Microsoft Office PowerPoint</Application>
  <PresentationFormat>On-screen Show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 D.N.R.COLLEGE(AUTONOMOUS),BHIMAVARAM DEPARTMENT OF GEOGRAPHY </vt:lpstr>
      <vt:lpstr>Classification of Industries</vt:lpstr>
      <vt:lpstr>Introduction to Classification of Industries</vt:lpstr>
      <vt:lpstr>Classification of Industries</vt:lpstr>
      <vt:lpstr>Classification of Industries (cont.)</vt:lpstr>
      <vt:lpstr>World Distribution of Iron and Steel Industry</vt:lpstr>
      <vt:lpstr>Major Iron and Steel Producing Countries</vt:lpstr>
      <vt:lpstr>Production Process of Iron and Steel</vt:lpstr>
      <vt:lpstr>Production Trends and Economic Impacts</vt:lpstr>
      <vt:lpstr>World Distribution of Textile Industry</vt:lpstr>
      <vt:lpstr>Major Textile Producing Countries</vt:lpstr>
      <vt:lpstr>Production Process of Textile Industry</vt:lpstr>
      <vt:lpstr>Comparative Analysis of Iron/Steel and Textile Industries</vt:lpstr>
      <vt:lpstr>Economic and Social Impacts</vt:lpstr>
      <vt:lpstr>Environmental Considerations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8</cp:revision>
  <dcterms:created xsi:type="dcterms:W3CDTF">2006-08-16T00:00:00Z</dcterms:created>
  <dcterms:modified xsi:type="dcterms:W3CDTF">2024-06-24T09:08:08Z</dcterms:modified>
</cp:coreProperties>
</file>