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33400" y="2362200"/>
            <a:ext cx="792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GEOGRAPHY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Overview:</a:t>
            </a:r>
            <a:r>
              <a:rPr lang="en-US" dirty="0" smtClean="0"/>
              <a:t> Examination of the interaction between humans and the environment through history, adaptation in various biomes, and specific environmental issues in rural and urban areas.</a:t>
            </a:r>
          </a:p>
          <a:p>
            <a:pPr lvl="0"/>
            <a:r>
              <a:rPr lang="en-US" b="1" dirty="0" smtClean="0"/>
              <a:t>Importance:</a:t>
            </a:r>
            <a:r>
              <a:rPr lang="en-US" dirty="0" smtClean="0"/>
              <a:t> Understanding these relationships is crucial for sustainable development and environmental conservation.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Human-Environment Relationships – Historical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Ancient Civilizations:</a:t>
            </a:r>
            <a:r>
              <a:rPr lang="en-US" dirty="0" smtClean="0"/>
              <a:t> Dependence on natural resources and adaptation to local environments.</a:t>
            </a:r>
          </a:p>
          <a:p>
            <a:pPr lvl="0"/>
            <a:r>
              <a:rPr lang="en-US" b="1" dirty="0" smtClean="0"/>
              <a:t>Industrial Revolution:</a:t>
            </a:r>
            <a:r>
              <a:rPr lang="en-US" dirty="0" smtClean="0"/>
              <a:t> Increased exploitation of natural resources and significant environmental changes.</a:t>
            </a:r>
          </a:p>
          <a:p>
            <a:r>
              <a:rPr lang="en-US" b="1" dirty="0" smtClean="0"/>
              <a:t>Modern Era:</a:t>
            </a:r>
            <a:r>
              <a:rPr lang="en-US" dirty="0" smtClean="0"/>
              <a:t> Growing awareness of environmental issues and the rise of sustainability practices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Adaptation in Different Biomes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Tropical Biomes:</a:t>
            </a:r>
            <a:r>
              <a:rPr lang="en-US" dirty="0" smtClean="0"/>
              <a:t> Strategies to cope with high temperatures and humidity (e.g., stilt houses, agriculture).</a:t>
            </a:r>
          </a:p>
          <a:p>
            <a:pPr lvl="0"/>
            <a:r>
              <a:rPr lang="en-US" b="1" dirty="0" smtClean="0"/>
              <a:t>Temperate Biomes:</a:t>
            </a:r>
            <a:r>
              <a:rPr lang="en-US" dirty="0" smtClean="0"/>
              <a:t> Adaptations to seasonal changes (e.g., crop rotation, insulated homes).</a:t>
            </a:r>
          </a:p>
          <a:p>
            <a:pPr lvl="0"/>
            <a:r>
              <a:rPr lang="en-US" b="1" dirty="0" smtClean="0"/>
              <a:t>Arid Biomes:</a:t>
            </a:r>
            <a:r>
              <a:rPr lang="en-US" dirty="0" smtClean="0"/>
              <a:t> Water conservation techniques (e.g., irrigation systems, desert agriculture).</a:t>
            </a:r>
          </a:p>
          <a:p>
            <a:pPr lvl="0"/>
            <a:r>
              <a:rPr lang="en-US" b="1" dirty="0" smtClean="0"/>
              <a:t>Polar Biomes:</a:t>
            </a:r>
            <a:r>
              <a:rPr lang="en-US" dirty="0" smtClean="0"/>
              <a:t> Adaptations to extreme cold (e.g., clothing, architecture).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Wetland Ecosystem with Special Reference to East Kolkata Wetlands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Importance of Wetlands:</a:t>
            </a:r>
            <a:r>
              <a:rPr lang="en-US" dirty="0" smtClean="0"/>
              <a:t> Biodiversity hotspots, natural water purification, flood control.</a:t>
            </a:r>
            <a:endParaRPr lang="en-US" sz="2800" dirty="0" smtClean="0"/>
          </a:p>
          <a:p>
            <a:pPr lvl="0"/>
            <a:r>
              <a:rPr lang="en-US" b="1" dirty="0" smtClean="0"/>
              <a:t>East Kolkata Wetlands:</a:t>
            </a:r>
            <a:endParaRPr lang="en-US" sz="2800" dirty="0" smtClean="0"/>
          </a:p>
          <a:p>
            <a:pPr lvl="1"/>
            <a:r>
              <a:rPr lang="en-US" b="1" dirty="0" smtClean="0"/>
              <a:t>Location:</a:t>
            </a:r>
            <a:r>
              <a:rPr lang="en-US" dirty="0" smtClean="0"/>
              <a:t> Eastern fringes of Kolkata, India.</a:t>
            </a:r>
            <a:endParaRPr lang="en-US" sz="2400" dirty="0" smtClean="0"/>
          </a:p>
          <a:p>
            <a:pPr lvl="1"/>
            <a:r>
              <a:rPr lang="en-US" b="1" dirty="0" smtClean="0"/>
              <a:t>Functions:</a:t>
            </a:r>
            <a:r>
              <a:rPr lang="en-US" dirty="0" smtClean="0"/>
              <a:t> Natural sewage treatment, fish farming, agriculture.</a:t>
            </a:r>
            <a:endParaRPr lang="en-US" sz="2400" dirty="0" smtClean="0"/>
          </a:p>
          <a:p>
            <a:pPr lvl="1"/>
            <a:r>
              <a:rPr lang="en-US" b="1" dirty="0" smtClean="0"/>
              <a:t>Challenges:</a:t>
            </a:r>
            <a:r>
              <a:rPr lang="en-US" dirty="0" smtClean="0"/>
              <a:t> Urbanization, pollution, encroachment.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Rural Environmental Issues: Special Reference to Sanitation and Public Health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pPr lvl="0"/>
            <a:r>
              <a:rPr lang="en-US" b="1" dirty="0" smtClean="0"/>
              <a:t>Sanitation Issues:</a:t>
            </a:r>
            <a:endParaRPr lang="en-US" sz="2800" dirty="0" smtClean="0"/>
          </a:p>
          <a:p>
            <a:pPr lvl="1"/>
            <a:r>
              <a:rPr lang="en-US" dirty="0" smtClean="0"/>
              <a:t>Lack of proper sanitation facilities.</a:t>
            </a:r>
            <a:endParaRPr lang="en-US" sz="2400" dirty="0" smtClean="0"/>
          </a:p>
          <a:p>
            <a:pPr lvl="1"/>
            <a:r>
              <a:rPr lang="en-US" dirty="0" smtClean="0"/>
              <a:t>Open defecation leading to contamination of water sources.</a:t>
            </a:r>
            <a:endParaRPr lang="en-US" sz="2400" dirty="0" smtClean="0"/>
          </a:p>
          <a:p>
            <a:pPr lvl="0"/>
            <a:r>
              <a:rPr lang="en-US" b="1" dirty="0" smtClean="0"/>
              <a:t>Public Health Concerns:</a:t>
            </a:r>
            <a:endParaRPr lang="en-US" sz="2800" dirty="0" smtClean="0"/>
          </a:p>
          <a:p>
            <a:pPr lvl="1"/>
            <a:r>
              <a:rPr lang="en-US" dirty="0" smtClean="0"/>
              <a:t>Waterborne diseases.</a:t>
            </a:r>
            <a:endParaRPr lang="en-US" sz="2400" dirty="0" smtClean="0"/>
          </a:p>
          <a:p>
            <a:pPr lvl="1"/>
            <a:r>
              <a:rPr lang="en-US" dirty="0" smtClean="0"/>
              <a:t>Poor waste management practices.</a:t>
            </a:r>
            <a:endParaRPr lang="en-US" sz="2400" dirty="0" smtClean="0"/>
          </a:p>
          <a:p>
            <a:pPr lvl="1"/>
            <a:r>
              <a:rPr lang="en-US" dirty="0" smtClean="0"/>
              <a:t>Limited access to healthcare services.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Urban Environmental Issues with Special Reference to Waste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lvl="0"/>
            <a:r>
              <a:rPr lang="en-US" b="1" dirty="0" smtClean="0"/>
              <a:t>Urban Challenges:</a:t>
            </a:r>
            <a:endParaRPr lang="en-US" sz="2800" dirty="0" smtClean="0"/>
          </a:p>
          <a:p>
            <a:pPr lvl="1"/>
            <a:r>
              <a:rPr lang="en-US" dirty="0" smtClean="0"/>
              <a:t>High population density leading to increased waste generation.</a:t>
            </a:r>
            <a:endParaRPr lang="en-US" sz="2400" dirty="0" smtClean="0"/>
          </a:p>
          <a:p>
            <a:pPr lvl="1"/>
            <a:r>
              <a:rPr lang="en-US" dirty="0" smtClean="0"/>
              <a:t>Inadequate waste collection and disposal systems.</a:t>
            </a:r>
            <a:endParaRPr lang="en-US" sz="2400" dirty="0" smtClean="0"/>
          </a:p>
          <a:p>
            <a:pPr lvl="0"/>
            <a:r>
              <a:rPr lang="en-US" b="1" dirty="0" smtClean="0"/>
              <a:t>Waste Management Strategies:</a:t>
            </a:r>
            <a:endParaRPr lang="en-US" sz="2800" dirty="0" smtClean="0"/>
          </a:p>
          <a:p>
            <a:pPr lvl="1"/>
            <a:r>
              <a:rPr lang="en-US" dirty="0" smtClean="0"/>
              <a:t>Recycling and composting.</a:t>
            </a:r>
            <a:endParaRPr lang="en-US" sz="2400" dirty="0" smtClean="0"/>
          </a:p>
          <a:p>
            <a:pPr lvl="1"/>
            <a:r>
              <a:rPr lang="en-US" dirty="0" smtClean="0"/>
              <a:t>Waste-to-energy technologies.</a:t>
            </a:r>
            <a:endParaRPr lang="en-US" sz="2400" dirty="0" smtClean="0"/>
          </a:p>
          <a:p>
            <a:pPr lvl="1"/>
            <a:r>
              <a:rPr lang="en-US" dirty="0" smtClean="0"/>
              <a:t>Community awareness and participation.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311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D.N.R.COLLEGE(AUTONOMOUS),BHIMAVARAM DEPARTMENT OF GEOGRAPHY </vt:lpstr>
      <vt:lpstr>Introduction</vt:lpstr>
      <vt:lpstr>Human-Environment Relationships – Historical Progression</vt:lpstr>
      <vt:lpstr>Adaptation in Different Biomes</vt:lpstr>
      <vt:lpstr>Wetland Ecosystem with Special Reference to East Kolkata Wetlands</vt:lpstr>
      <vt:lpstr>Rural Environmental Issues: Special Reference to Sanitation and Public Health </vt:lpstr>
      <vt:lpstr>Urban Environmental Issues with Special Reference to Waste Management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Windows User</cp:lastModifiedBy>
  <cp:revision>7</cp:revision>
  <dcterms:created xsi:type="dcterms:W3CDTF">2006-08-16T00:00:00Z</dcterms:created>
  <dcterms:modified xsi:type="dcterms:W3CDTF">2024-06-23T04:14:25Z</dcterms:modified>
</cp:coreProperties>
</file>