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23622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GEOGRAPHY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Education and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Education:</a:t>
            </a:r>
            <a:r>
              <a:rPr lang="en-US" dirty="0" smtClean="0"/>
              <a:t> Teaching communities about disaster preparedness and response.</a:t>
            </a:r>
          </a:p>
          <a:p>
            <a:pPr lvl="0"/>
            <a:r>
              <a:rPr lang="en-US" b="1" dirty="0" smtClean="0"/>
              <a:t>Awareness Campaigns:</a:t>
            </a:r>
            <a:r>
              <a:rPr lang="en-US" dirty="0" smtClean="0"/>
              <a:t> Initiatives to inform the public about risks and safety measures.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Programs that have effectively raised awareness and educated the public.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Victims’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Psychological Impact:</a:t>
            </a:r>
            <a:r>
              <a:rPr lang="en-US" dirty="0" smtClean="0"/>
              <a:t> Understanding the trauma and stress caused by disasters.</a:t>
            </a:r>
          </a:p>
          <a:p>
            <a:pPr lvl="0"/>
            <a:r>
              <a:rPr lang="en-US" b="1" dirty="0" smtClean="0"/>
              <a:t>Support Mechanisms:</a:t>
            </a:r>
            <a:r>
              <a:rPr lang="en-US" dirty="0" smtClean="0"/>
              <a:t> Counseling, community support groups, mental health services.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Successful interventions that have helped victims cope with psychological effects.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Long-term Counter Disaster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Planning Importance:</a:t>
            </a:r>
            <a:r>
              <a:rPr lang="en-US" dirty="0" smtClean="0"/>
              <a:t> Developing strategies to mitigate future disaster risks.</a:t>
            </a:r>
          </a:p>
          <a:p>
            <a:pPr lvl="0"/>
            <a:r>
              <a:rPr lang="en-US" b="1" dirty="0" smtClean="0"/>
              <a:t>Components:</a:t>
            </a:r>
            <a:r>
              <a:rPr lang="en-US" dirty="0" smtClean="0"/>
              <a:t> Risk assessment, resource allocation, community involvement.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Long-term disaster plans that have improved community resilience.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Educational Institutions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Education Sector:</a:t>
            </a:r>
            <a:r>
              <a:rPr lang="en-US" dirty="0" smtClean="0"/>
              <a:t> Integrating disaster management into curricula.</a:t>
            </a:r>
          </a:p>
          <a:p>
            <a:pPr lvl="0"/>
            <a:r>
              <a:rPr lang="en-US" b="1" dirty="0" smtClean="0"/>
              <a:t>Research and Training:</a:t>
            </a:r>
            <a:r>
              <a:rPr lang="en-US" dirty="0" smtClean="0"/>
              <a:t> Conducting research, offering training programs on disaster management.</a:t>
            </a:r>
          </a:p>
          <a:p>
            <a:pPr lvl="0"/>
            <a:r>
              <a:rPr lang="en-US" b="1" dirty="0" smtClean="0"/>
              <a:t>Community Engagement:</a:t>
            </a:r>
            <a:r>
              <a:rPr lang="en-US" dirty="0" smtClean="0"/>
              <a:t> Educational institutions leading community awareness and preparedness activities.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Overview:</a:t>
            </a:r>
            <a:r>
              <a:rPr lang="en-US" dirty="0" smtClean="0"/>
              <a:t> Discuss the significance of rehabilitation, reconstruction, and recovery in the context of disaster management.</a:t>
            </a:r>
          </a:p>
          <a:p>
            <a:pPr lvl="0"/>
            <a:r>
              <a:rPr lang="en-US" b="1" dirty="0" smtClean="0"/>
              <a:t>Importance:</a:t>
            </a:r>
            <a:r>
              <a:rPr lang="en-US" dirty="0" smtClean="0"/>
              <a:t> Highlight how these processes contribute to sustainable development and resilience.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Reconstruction and Rehabilitation as a Means of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Definition:</a:t>
            </a:r>
            <a:r>
              <a:rPr lang="en-US" dirty="0" smtClean="0"/>
              <a:t> Explanation of reconstruction and rehabilitation.</a:t>
            </a:r>
          </a:p>
          <a:p>
            <a:pPr lvl="0"/>
            <a:r>
              <a:rPr lang="en-US" b="1" dirty="0" smtClean="0"/>
              <a:t>Development Link:</a:t>
            </a:r>
            <a:r>
              <a:rPr lang="en-US" dirty="0" smtClean="0"/>
              <a:t> How these processes can lead to improved infrastructure, better living conditions, and enhanced resilience against future disasters.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Damage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Purpose:</a:t>
            </a:r>
            <a:r>
              <a:rPr lang="en-US" dirty="0" smtClean="0"/>
              <a:t> Importance of assessing damage accurately.</a:t>
            </a:r>
          </a:p>
          <a:p>
            <a:pPr lvl="0"/>
            <a:r>
              <a:rPr lang="en-US" b="1" dirty="0" smtClean="0"/>
              <a:t>Methods:</a:t>
            </a:r>
            <a:r>
              <a:rPr lang="en-US" dirty="0" smtClean="0"/>
              <a:t> Techniques and tools used for damage assessment.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Case studies of effective damage assessment.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Post-Disaster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Immediate Effects:</a:t>
            </a:r>
            <a:r>
              <a:rPr lang="en-US" dirty="0" smtClean="0"/>
              <a:t> Loss of life, injury, displacement, and infrastructure damage.</a:t>
            </a:r>
          </a:p>
          <a:p>
            <a:pPr lvl="0"/>
            <a:r>
              <a:rPr lang="en-US" b="1" dirty="0" smtClean="0"/>
              <a:t>Long-term Effects:</a:t>
            </a:r>
            <a:r>
              <a:rPr lang="en-US" dirty="0" smtClean="0"/>
              <a:t> Economic loss, psychological impact, and social disruption.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Remedial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Short-term Measures:</a:t>
            </a:r>
            <a:r>
              <a:rPr lang="en-US" dirty="0" smtClean="0"/>
              <a:t> Emergency relief, temporary shelters, medical aid.</a:t>
            </a:r>
          </a:p>
          <a:p>
            <a:pPr lvl="0"/>
            <a:r>
              <a:rPr lang="en-US" b="1" dirty="0" smtClean="0"/>
              <a:t>Long-term Measures:</a:t>
            </a:r>
            <a:r>
              <a:rPr lang="en-US" dirty="0" smtClean="0"/>
              <a:t> Infrastructure rebuilding, economic recovery, community support programs.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Creation of Long-term Job Opportunities and Livelihood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Job Creation:</a:t>
            </a:r>
            <a:r>
              <a:rPr lang="en-US" dirty="0" smtClean="0"/>
              <a:t> Importance of providing employment opportunities post-disaster.</a:t>
            </a:r>
          </a:p>
          <a:p>
            <a:pPr lvl="0"/>
            <a:r>
              <a:rPr lang="en-US" b="1" dirty="0" smtClean="0"/>
              <a:t>Livelihood Options:</a:t>
            </a:r>
            <a:r>
              <a:rPr lang="en-US" dirty="0" smtClean="0"/>
              <a:t> Training and support for new skills, promotion of local businesses.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Successful programs that have created sustainable jobs.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Disaster Resistant House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Techniques:</a:t>
            </a:r>
            <a:r>
              <a:rPr lang="en-US" dirty="0" smtClean="0"/>
              <a:t> Building methods that enhance resilience to disasters.</a:t>
            </a:r>
          </a:p>
          <a:p>
            <a:pPr lvl="0"/>
            <a:r>
              <a:rPr lang="en-US" b="1" dirty="0" smtClean="0"/>
              <a:t>Materials:</a:t>
            </a:r>
            <a:r>
              <a:rPr lang="en-US" dirty="0" smtClean="0"/>
              <a:t> Use of durable and locally available materials.</a:t>
            </a:r>
          </a:p>
          <a:p>
            <a:pPr lvl="0"/>
            <a:r>
              <a:rPr lang="en-US" b="1" dirty="0" smtClean="0"/>
              <a:t>Examples:</a:t>
            </a:r>
            <a:r>
              <a:rPr lang="en-US" dirty="0" smtClean="0"/>
              <a:t> Community projects that have successfully implemented disaster-resistant construction.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Sanitation 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Importance:</a:t>
            </a:r>
            <a:r>
              <a:rPr lang="en-US" dirty="0" smtClean="0"/>
              <a:t> Preventing disease outbreaks post-disaster.</a:t>
            </a:r>
          </a:p>
          <a:p>
            <a:pPr lvl="0"/>
            <a:r>
              <a:rPr lang="en-US" b="1" dirty="0" smtClean="0"/>
              <a:t>Measures:</a:t>
            </a:r>
            <a:r>
              <a:rPr lang="en-US" dirty="0" smtClean="0"/>
              <a:t> Establishing clean water supply, proper waste management, hygiene education.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429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D.N.R.COLLEGE(AUTONOMOUS),BHIMAVARAM DEPARTMENT OF GEOGRAPHY </vt:lpstr>
      <vt:lpstr>Introduction</vt:lpstr>
      <vt:lpstr>Reconstruction and Rehabilitation as a Means of Development</vt:lpstr>
      <vt:lpstr>Damage Assessment</vt:lpstr>
      <vt:lpstr>Post-Disaster Effects</vt:lpstr>
      <vt:lpstr>Remedial Measures</vt:lpstr>
      <vt:lpstr>Creation of Long-term Job Opportunities and Livelihood Options</vt:lpstr>
      <vt:lpstr>Disaster Resistant House Construction</vt:lpstr>
      <vt:lpstr>Sanitation and Hygiene</vt:lpstr>
      <vt:lpstr>Education and Awareness</vt:lpstr>
      <vt:lpstr>Dealing with Victims’ Psychology</vt:lpstr>
      <vt:lpstr>Long-term Counter Disaster Planning</vt:lpstr>
      <vt:lpstr>Role of Educational Institutions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Windows User</cp:lastModifiedBy>
  <cp:revision>7</cp:revision>
  <dcterms:created xsi:type="dcterms:W3CDTF">2006-08-16T00:00:00Z</dcterms:created>
  <dcterms:modified xsi:type="dcterms:W3CDTF">2024-06-23T04:20:09Z</dcterms:modified>
</cp:coreProperties>
</file>