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D.N.R.COLLEGE(A),</a:t>
            </a:r>
            <a:r>
              <a:rPr lang="en-US" sz="3100" dirty="0" smtClean="0">
                <a:solidFill>
                  <a:srgbClr val="FF0000"/>
                </a:solidFill>
              </a:rPr>
              <a:t>BHIMAVARAM</a:t>
            </a:r>
            <a:br>
              <a:rPr lang="en-US" sz="3100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K.GANGA BHAVANI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PHYSICAL GEOGRAPHY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</a:t>
            </a:r>
            <a:r>
              <a:rPr lang="en-US" dirty="0" err="1" smtClean="0"/>
              <a:t>Geomorphological</a:t>
            </a:r>
            <a:r>
              <a:rPr lang="en-US" dirty="0" smtClean="0"/>
              <a:t>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Weathering, Mass Movements</a:t>
            </a:r>
          </a:p>
          <a:p>
            <a:r>
              <a:rPr lang="en-US" dirty="0" smtClean="0"/>
              <a:t>Cycle of Erosion, </a:t>
            </a:r>
          </a:p>
          <a:p>
            <a:r>
              <a:rPr lang="en-US" dirty="0" smtClean="0"/>
              <a:t>Geomorphic Agents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Weathering: Causes and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of Weathering</a:t>
            </a:r>
            <a:endParaRPr lang="en-US" sz="2800" dirty="0" smtClean="0"/>
          </a:p>
          <a:p>
            <a:pPr lvl="0"/>
            <a:r>
              <a:rPr lang="en-US" dirty="0" smtClean="0"/>
              <a:t>Causes of Weathering (physical, chemical, biological)</a:t>
            </a:r>
            <a:endParaRPr lang="en-US" sz="2800" dirty="0" smtClean="0"/>
          </a:p>
          <a:p>
            <a:pPr lvl="0"/>
            <a:r>
              <a:rPr lang="en-US" dirty="0" smtClean="0"/>
              <a:t>Types of Weathering:</a:t>
            </a:r>
            <a:endParaRPr lang="en-US" sz="2800" dirty="0" smtClean="0"/>
          </a:p>
          <a:p>
            <a:pPr lvl="1"/>
            <a:r>
              <a:rPr lang="en-US" dirty="0" smtClean="0"/>
              <a:t>Mechanical (freeze-thaw, exfoliation)</a:t>
            </a:r>
            <a:endParaRPr lang="en-US" sz="2400" dirty="0" smtClean="0"/>
          </a:p>
          <a:p>
            <a:pPr lvl="1"/>
            <a:r>
              <a:rPr lang="en-US" dirty="0" smtClean="0"/>
              <a:t>Chemical (oxidation, hydration)</a:t>
            </a:r>
            <a:endParaRPr lang="en-US" sz="2400" dirty="0" smtClean="0"/>
          </a:p>
          <a:p>
            <a:pPr lvl="1"/>
            <a:r>
              <a:rPr lang="en-US" dirty="0" smtClean="0"/>
              <a:t>Biological (plant roots, burrowing organisms)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Definition of Mass Movements</a:t>
            </a:r>
            <a:endParaRPr lang="en-US" sz="2800" dirty="0" smtClean="0"/>
          </a:p>
          <a:p>
            <a:pPr lvl="0"/>
            <a:r>
              <a:rPr lang="en-US" dirty="0" smtClean="0"/>
              <a:t>Causes of Mass Movements (gravity, water, slope angle)</a:t>
            </a:r>
            <a:endParaRPr lang="en-US" sz="2800" dirty="0" smtClean="0"/>
          </a:p>
          <a:p>
            <a:pPr lvl="0"/>
            <a:r>
              <a:rPr lang="en-US" dirty="0" smtClean="0"/>
              <a:t>Types of Mass Movements:</a:t>
            </a:r>
            <a:endParaRPr lang="en-US" sz="2800" dirty="0" smtClean="0"/>
          </a:p>
          <a:p>
            <a:pPr lvl="1"/>
            <a:r>
              <a:rPr lang="en-US" dirty="0" smtClean="0"/>
              <a:t>Slides (rock, debris)</a:t>
            </a:r>
            <a:endParaRPr lang="en-US" sz="2400" dirty="0" smtClean="0"/>
          </a:p>
          <a:p>
            <a:pPr lvl="1"/>
            <a:r>
              <a:rPr lang="en-US" dirty="0" smtClean="0"/>
              <a:t>Flows (mudflows, avalanches)</a:t>
            </a:r>
            <a:endParaRPr lang="en-US" sz="2400" dirty="0" smtClean="0"/>
          </a:p>
          <a:p>
            <a:pPr lvl="1"/>
            <a:r>
              <a:rPr lang="en-US" dirty="0" smtClean="0"/>
              <a:t>Creep</a:t>
            </a:r>
            <a:endParaRPr lang="en-US" sz="2400" dirty="0" smtClean="0"/>
          </a:p>
          <a:p>
            <a:pPr lvl="0"/>
            <a:r>
              <a:rPr lang="en-US" dirty="0" smtClean="0"/>
              <a:t>Impacts of Mass Movements (landslides, property damage, mitigation strategies)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609600"/>
            <a:ext cx="8305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Mass Movements: Causes, Types, and Impacts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Concept of Cycle of Erosion by W.M. Davis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Overview of Cycle of Erosion</a:t>
            </a:r>
            <a:endParaRPr lang="en-US" sz="2800" dirty="0" smtClean="0"/>
          </a:p>
          <a:p>
            <a:pPr lvl="0"/>
            <a:r>
              <a:rPr lang="en-US" dirty="0" smtClean="0"/>
              <a:t>Stages of Cycle of Erosion:</a:t>
            </a:r>
            <a:endParaRPr lang="en-US" sz="2800" dirty="0" smtClean="0"/>
          </a:p>
          <a:p>
            <a:pPr lvl="1"/>
            <a:r>
              <a:rPr lang="en-US" dirty="0" smtClean="0"/>
              <a:t>Youth</a:t>
            </a:r>
            <a:endParaRPr lang="en-US" sz="2400" dirty="0" smtClean="0"/>
          </a:p>
          <a:p>
            <a:pPr lvl="1"/>
            <a:r>
              <a:rPr lang="en-US" dirty="0" smtClean="0"/>
              <a:t>Maturity</a:t>
            </a:r>
            <a:endParaRPr lang="en-US" sz="2400" dirty="0" smtClean="0"/>
          </a:p>
          <a:p>
            <a:pPr lvl="1"/>
            <a:r>
              <a:rPr lang="en-US" dirty="0" smtClean="0"/>
              <a:t>Old age</a:t>
            </a:r>
            <a:endParaRPr lang="en-US" sz="2400" dirty="0" smtClean="0"/>
          </a:p>
          <a:p>
            <a:pPr lvl="0"/>
            <a:r>
              <a:rPr lang="en-US" dirty="0" smtClean="0"/>
              <a:t>W.M. Davis's Contribution to Geomorphology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Processes of Geomorphic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Wind:</a:t>
            </a:r>
            <a:endParaRPr lang="en-US" sz="2800" dirty="0" smtClean="0"/>
          </a:p>
          <a:p>
            <a:pPr lvl="1"/>
            <a:r>
              <a:rPr lang="en-US" dirty="0" smtClean="0"/>
              <a:t>Erosion and Deposition</a:t>
            </a:r>
            <a:endParaRPr lang="en-US" sz="2400" dirty="0" smtClean="0"/>
          </a:p>
          <a:p>
            <a:pPr lvl="1"/>
            <a:r>
              <a:rPr lang="en-US" dirty="0" smtClean="0"/>
              <a:t>Landforms (dunes, loess)</a:t>
            </a:r>
            <a:endParaRPr lang="en-US" sz="2400" dirty="0" smtClean="0"/>
          </a:p>
          <a:p>
            <a:pPr lvl="0"/>
            <a:r>
              <a:rPr lang="en-US" dirty="0" smtClean="0"/>
              <a:t>Rivers:</a:t>
            </a:r>
            <a:endParaRPr lang="en-US" sz="2800" dirty="0" smtClean="0"/>
          </a:p>
          <a:p>
            <a:pPr lvl="1"/>
            <a:r>
              <a:rPr lang="en-US" dirty="0" smtClean="0"/>
              <a:t>Erosion (hydraulic action, abrasion)</a:t>
            </a:r>
            <a:endParaRPr lang="en-US" sz="2400" dirty="0" smtClean="0"/>
          </a:p>
          <a:p>
            <a:pPr lvl="1"/>
            <a:r>
              <a:rPr lang="en-US" dirty="0" smtClean="0"/>
              <a:t>Deposition (alluvial fans, deltas)</a:t>
            </a:r>
            <a:endParaRPr lang="en-US" sz="2400" dirty="0" smtClean="0"/>
          </a:p>
          <a:p>
            <a:pPr lvl="0"/>
            <a:r>
              <a:rPr lang="en-US" dirty="0" smtClean="0"/>
              <a:t>Underground Water:</a:t>
            </a:r>
            <a:endParaRPr lang="en-US" sz="2800" dirty="0" smtClean="0"/>
          </a:p>
          <a:p>
            <a:pPr lvl="1"/>
            <a:r>
              <a:rPr lang="en-US" dirty="0" err="1" smtClean="0"/>
              <a:t>Karst</a:t>
            </a:r>
            <a:r>
              <a:rPr lang="en-US" dirty="0" smtClean="0"/>
              <a:t> landscapes</a:t>
            </a:r>
            <a:endParaRPr lang="en-US" sz="2400" dirty="0" smtClean="0"/>
          </a:p>
          <a:p>
            <a:pPr lvl="1"/>
            <a:r>
              <a:rPr lang="en-US" dirty="0" smtClean="0"/>
              <a:t>Features (caves, sinkholes)</a:t>
            </a:r>
            <a:endParaRPr lang="en-US" sz="2400" dirty="0" smtClean="0"/>
          </a:p>
          <a:p>
            <a:pPr lvl="0"/>
            <a:r>
              <a:rPr lang="en-US" dirty="0" smtClean="0"/>
              <a:t>Glaciers:</a:t>
            </a:r>
            <a:endParaRPr lang="en-US" sz="2800" dirty="0" smtClean="0"/>
          </a:p>
          <a:p>
            <a:pPr lvl="1"/>
            <a:r>
              <a:rPr lang="en-US" dirty="0" smtClean="0"/>
              <a:t>Erosion (plucking, abrasion)</a:t>
            </a:r>
            <a:endParaRPr lang="en-US" sz="2400" dirty="0" smtClean="0"/>
          </a:p>
          <a:p>
            <a:pPr lvl="1"/>
            <a:r>
              <a:rPr lang="en-US" dirty="0" smtClean="0"/>
              <a:t>Deposition (moraines, drumlins)</a:t>
            </a:r>
            <a:endParaRPr lang="en-US" sz="2400" dirty="0" smtClean="0"/>
          </a:p>
          <a:p>
            <a:pPr lvl="0"/>
            <a:r>
              <a:rPr lang="en-US" dirty="0" smtClean="0"/>
              <a:t>Sea Waves:</a:t>
            </a:r>
            <a:endParaRPr lang="en-US" sz="2800" dirty="0" smtClean="0"/>
          </a:p>
          <a:p>
            <a:pPr lvl="1"/>
            <a:r>
              <a:rPr lang="en-US" dirty="0" smtClean="0"/>
              <a:t>Erosion (wave-cut platforms, cliffs)</a:t>
            </a:r>
            <a:endParaRPr lang="en-US" sz="2400" dirty="0" smtClean="0"/>
          </a:p>
          <a:p>
            <a:pPr lvl="1"/>
            <a:r>
              <a:rPr lang="en-US" dirty="0" smtClean="0"/>
              <a:t>Deposition (beaches, spits)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Interactions of Geomorphic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Interactions between different geomorphic agents</a:t>
            </a:r>
          </a:p>
          <a:p>
            <a:pPr lvl="0"/>
            <a:r>
              <a:rPr lang="en-US" dirty="0" smtClean="0"/>
              <a:t>Examples of landscape evolution due to these interactions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241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    D.N.R.COLLEGE(A),BHIMAVARAM DEPARTMENT OF GEOGRAPHY </vt:lpstr>
      <vt:lpstr>Understanding Geomorphological Processes</vt:lpstr>
      <vt:lpstr>Weathering: Causes and Types</vt:lpstr>
      <vt:lpstr> </vt:lpstr>
      <vt:lpstr>Concept of Cycle of Erosion by W.M. Davis</vt:lpstr>
      <vt:lpstr>Processes of Geomorphic Agents</vt:lpstr>
      <vt:lpstr>Interactions of Geomorphic Agents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WEB</cp:lastModifiedBy>
  <cp:revision>4</cp:revision>
  <dcterms:created xsi:type="dcterms:W3CDTF">2006-08-16T00:00:00Z</dcterms:created>
  <dcterms:modified xsi:type="dcterms:W3CDTF">2024-06-29T05:45:15Z</dcterms:modified>
</cp:coreProperties>
</file>