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 OF INDIA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Biodiversity Hotspots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Identification of biodiversity hotspots in India:</a:t>
            </a:r>
            <a:endParaRPr lang="en-US" sz="2800" dirty="0" smtClean="0"/>
          </a:p>
          <a:p>
            <a:pPr lvl="1"/>
            <a:r>
              <a:rPr lang="en-US" dirty="0" smtClean="0"/>
              <a:t>Western Ghats</a:t>
            </a:r>
            <a:endParaRPr lang="en-US" sz="2400" dirty="0" smtClean="0"/>
          </a:p>
          <a:p>
            <a:pPr lvl="1"/>
            <a:r>
              <a:rPr lang="en-US" dirty="0" smtClean="0"/>
              <a:t>Eastern Himalayas</a:t>
            </a:r>
            <a:endParaRPr lang="en-US" sz="2400" dirty="0" smtClean="0"/>
          </a:p>
          <a:p>
            <a:pPr lvl="1"/>
            <a:r>
              <a:rPr lang="en-US" dirty="0" smtClean="0"/>
              <a:t>Indo-Burma region</a:t>
            </a:r>
            <a:endParaRPr lang="en-US" sz="2400" dirty="0" smtClean="0"/>
          </a:p>
          <a:p>
            <a:pPr lvl="0"/>
            <a:r>
              <a:rPr lang="en-US" smtClean="0"/>
              <a:t>Importance of biodiversity conservation in these regions</a:t>
            </a:r>
            <a:endParaRPr lang="en-US" sz="280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Geography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Relief Structure</a:t>
            </a:r>
          </a:p>
          <a:p>
            <a:r>
              <a:rPr lang="en-US" dirty="0" smtClean="0"/>
              <a:t>Natural Features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Location of India on the world map</a:t>
            </a:r>
          </a:p>
          <a:p>
            <a:pPr lvl="0"/>
            <a:r>
              <a:rPr lang="en-US" dirty="0" smtClean="0"/>
              <a:t>Overview of India's geographical diversity</a:t>
            </a:r>
          </a:p>
          <a:p>
            <a:pPr lvl="0"/>
            <a:r>
              <a:rPr lang="en-US" dirty="0" smtClean="0"/>
              <a:t>Importance of studying India's geography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Relief Structure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Overview of India's relief features</a:t>
            </a:r>
            <a:endParaRPr lang="en-US" sz="2800" dirty="0" smtClean="0"/>
          </a:p>
          <a:p>
            <a:pPr lvl="0"/>
            <a:r>
              <a:rPr lang="en-US" dirty="0" smtClean="0"/>
              <a:t>Major mountain ranges:</a:t>
            </a:r>
            <a:endParaRPr lang="en-US" sz="2800" dirty="0" smtClean="0"/>
          </a:p>
          <a:p>
            <a:pPr lvl="1"/>
            <a:r>
              <a:rPr lang="en-US" dirty="0" smtClean="0"/>
              <a:t>Himalayas</a:t>
            </a:r>
            <a:endParaRPr lang="en-US" sz="2400" dirty="0" smtClean="0"/>
          </a:p>
          <a:p>
            <a:pPr lvl="1"/>
            <a:r>
              <a:rPr lang="en-US" dirty="0" smtClean="0"/>
              <a:t>Western Ghats</a:t>
            </a:r>
            <a:endParaRPr lang="en-US" sz="2400" dirty="0" smtClean="0"/>
          </a:p>
          <a:p>
            <a:pPr lvl="1"/>
            <a:r>
              <a:rPr lang="en-US" dirty="0" smtClean="0"/>
              <a:t>Eastern Ghats</a:t>
            </a:r>
            <a:endParaRPr lang="en-US" sz="2400" dirty="0" smtClean="0"/>
          </a:p>
          <a:p>
            <a:pPr lvl="0"/>
            <a:r>
              <a:rPr lang="en-US" dirty="0" smtClean="0"/>
              <a:t>Plateaus:</a:t>
            </a:r>
            <a:endParaRPr lang="en-US" sz="2800" dirty="0" smtClean="0"/>
          </a:p>
          <a:p>
            <a:pPr lvl="1"/>
            <a:r>
              <a:rPr lang="en-US" dirty="0" smtClean="0"/>
              <a:t>Deccan Plateau</a:t>
            </a:r>
            <a:endParaRPr lang="en-US" sz="2400" dirty="0" smtClean="0"/>
          </a:p>
          <a:p>
            <a:pPr lvl="1"/>
            <a:r>
              <a:rPr lang="en-US" dirty="0" err="1" smtClean="0"/>
              <a:t>Chota</a:t>
            </a:r>
            <a:r>
              <a:rPr lang="en-US" dirty="0" smtClean="0"/>
              <a:t> Nagpur Plateau</a:t>
            </a:r>
            <a:endParaRPr lang="en-US" sz="2400" dirty="0" smtClean="0"/>
          </a:p>
          <a:p>
            <a:pPr lvl="0"/>
            <a:r>
              <a:rPr lang="en-US" dirty="0" smtClean="0"/>
              <a:t>Coastal plains:</a:t>
            </a:r>
            <a:endParaRPr lang="en-US" sz="2800" dirty="0" smtClean="0"/>
          </a:p>
          <a:p>
            <a:pPr lvl="1"/>
            <a:r>
              <a:rPr lang="en-US" dirty="0" smtClean="0"/>
              <a:t>Western Coastal Plains</a:t>
            </a:r>
            <a:endParaRPr lang="en-US" sz="2400" dirty="0" smtClean="0"/>
          </a:p>
          <a:p>
            <a:pPr lvl="1"/>
            <a:r>
              <a:rPr lang="en-US" dirty="0" smtClean="0"/>
              <a:t>Eastern Coastal Plains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Drainage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Major rivers of India:</a:t>
            </a:r>
            <a:endParaRPr lang="en-US" sz="2800" dirty="0" smtClean="0"/>
          </a:p>
          <a:p>
            <a:pPr lvl="1"/>
            <a:r>
              <a:rPr lang="en-US" dirty="0" err="1" smtClean="0"/>
              <a:t>Ganga</a:t>
            </a:r>
            <a:r>
              <a:rPr lang="en-US" dirty="0" smtClean="0"/>
              <a:t> River system</a:t>
            </a:r>
            <a:endParaRPr lang="en-US" sz="2400" dirty="0" smtClean="0"/>
          </a:p>
          <a:p>
            <a:pPr lvl="1"/>
            <a:r>
              <a:rPr lang="en-US" dirty="0" smtClean="0"/>
              <a:t>Brahmaputra River system</a:t>
            </a:r>
            <a:endParaRPr lang="en-US" sz="2400" dirty="0" smtClean="0"/>
          </a:p>
          <a:p>
            <a:pPr lvl="1"/>
            <a:r>
              <a:rPr lang="en-US" dirty="0" smtClean="0"/>
              <a:t>Indus River system</a:t>
            </a:r>
            <a:endParaRPr lang="en-US" sz="2400" dirty="0" smtClean="0"/>
          </a:p>
          <a:p>
            <a:pPr lvl="1"/>
            <a:r>
              <a:rPr lang="en-US" dirty="0" smtClean="0"/>
              <a:t>Peninsular rivers: Godavari, Krishna, </a:t>
            </a:r>
            <a:r>
              <a:rPr lang="en-US" dirty="0" err="1" smtClean="0"/>
              <a:t>Kaveri</a:t>
            </a:r>
            <a:endParaRPr lang="en-US" sz="2400" dirty="0" smtClean="0"/>
          </a:p>
          <a:p>
            <a:pPr lvl="0"/>
            <a:r>
              <a:rPr lang="en-US" dirty="0" smtClean="0"/>
              <a:t>Importance of rivers in Indian agriculture and economy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Climate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India's diverse climate zones:</a:t>
            </a:r>
            <a:endParaRPr lang="en-US" sz="2800" dirty="0" smtClean="0"/>
          </a:p>
          <a:p>
            <a:pPr lvl="1"/>
            <a:r>
              <a:rPr lang="en-US" dirty="0" smtClean="0"/>
              <a:t>Tropical monsoon climate</a:t>
            </a:r>
            <a:endParaRPr lang="en-US" sz="2400" dirty="0" smtClean="0"/>
          </a:p>
          <a:p>
            <a:pPr lvl="1"/>
            <a:r>
              <a:rPr lang="en-US" dirty="0" smtClean="0"/>
              <a:t>Arid and semi-arid climates</a:t>
            </a:r>
            <a:endParaRPr lang="en-US" sz="2400" dirty="0" smtClean="0"/>
          </a:p>
          <a:p>
            <a:pPr lvl="1"/>
            <a:r>
              <a:rPr lang="en-US" dirty="0" smtClean="0"/>
              <a:t>Mountain climates in the Himalayas</a:t>
            </a:r>
            <a:endParaRPr lang="en-US" sz="2400" dirty="0" smtClean="0"/>
          </a:p>
          <a:p>
            <a:pPr lvl="0"/>
            <a:r>
              <a:rPr lang="en-US" dirty="0" smtClean="0"/>
              <a:t>Influence of monsoons on Indian climate</a:t>
            </a:r>
            <a:endParaRPr lang="en-US" sz="2800" dirty="0" smtClean="0"/>
          </a:p>
          <a:p>
            <a:pPr lvl="0"/>
            <a:r>
              <a:rPr lang="en-US" dirty="0" smtClean="0"/>
              <a:t>Seasonal variations and their impact on agriculture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Soils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Classification of Indian soils:</a:t>
            </a:r>
            <a:endParaRPr lang="en-US" sz="2800" dirty="0" smtClean="0"/>
          </a:p>
          <a:p>
            <a:pPr lvl="1"/>
            <a:r>
              <a:rPr lang="en-US" dirty="0" smtClean="0"/>
              <a:t>Alluvial soils</a:t>
            </a:r>
            <a:endParaRPr lang="en-US" sz="2400" dirty="0" smtClean="0"/>
          </a:p>
          <a:p>
            <a:pPr lvl="1"/>
            <a:r>
              <a:rPr lang="en-US" dirty="0" smtClean="0"/>
              <a:t>Red soils</a:t>
            </a:r>
            <a:endParaRPr lang="en-US" sz="2400" dirty="0" smtClean="0"/>
          </a:p>
          <a:p>
            <a:pPr lvl="1"/>
            <a:r>
              <a:rPr lang="en-US" dirty="0" smtClean="0"/>
              <a:t>Black soils</a:t>
            </a:r>
            <a:endParaRPr lang="en-US" sz="2400" dirty="0" smtClean="0"/>
          </a:p>
          <a:p>
            <a:pPr lvl="1"/>
            <a:r>
              <a:rPr lang="en-US" dirty="0" err="1" smtClean="0"/>
              <a:t>Laterite</a:t>
            </a:r>
            <a:r>
              <a:rPr lang="en-US" dirty="0" smtClean="0"/>
              <a:t> soils</a:t>
            </a:r>
            <a:endParaRPr lang="en-US" sz="2400" dirty="0" smtClean="0"/>
          </a:p>
          <a:p>
            <a:pPr lvl="1"/>
            <a:r>
              <a:rPr lang="en-US" dirty="0" smtClean="0"/>
              <a:t>Mountain soils</a:t>
            </a:r>
            <a:endParaRPr lang="en-US" sz="2400" dirty="0" smtClean="0"/>
          </a:p>
          <a:p>
            <a:pPr lvl="0"/>
            <a:r>
              <a:rPr lang="en-US" dirty="0" smtClean="0"/>
              <a:t>Distribution and characteristics of each soil type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Natural Vegetation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Types of natural vegetation in India:</a:t>
            </a:r>
            <a:endParaRPr lang="en-US" sz="2800" dirty="0" smtClean="0"/>
          </a:p>
          <a:p>
            <a:pPr lvl="1"/>
            <a:r>
              <a:rPr lang="en-US" dirty="0" smtClean="0"/>
              <a:t>Tropical rainforests</a:t>
            </a:r>
            <a:endParaRPr lang="en-US" sz="2400" dirty="0" smtClean="0"/>
          </a:p>
          <a:p>
            <a:pPr lvl="1"/>
            <a:r>
              <a:rPr lang="en-US" dirty="0" smtClean="0"/>
              <a:t>Deciduous forests</a:t>
            </a:r>
            <a:endParaRPr lang="en-US" sz="2400" dirty="0" smtClean="0"/>
          </a:p>
          <a:p>
            <a:pPr lvl="1"/>
            <a:r>
              <a:rPr lang="en-US" dirty="0" smtClean="0"/>
              <a:t>Thorny shrubs and desert vegetation</a:t>
            </a:r>
            <a:endParaRPr lang="en-US" sz="2400" dirty="0" smtClean="0"/>
          </a:p>
          <a:p>
            <a:pPr lvl="1"/>
            <a:r>
              <a:rPr lang="en-US" dirty="0" smtClean="0"/>
              <a:t>Mangrove forests</a:t>
            </a:r>
            <a:endParaRPr lang="en-US" sz="2400" dirty="0" smtClean="0"/>
          </a:p>
          <a:p>
            <a:pPr lvl="0"/>
            <a:r>
              <a:rPr lang="en-US" dirty="0" smtClean="0"/>
              <a:t>Distribution and ecological significance of each vegetation type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Effects of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 of natural vegetation in India:</a:t>
            </a:r>
            <a:endParaRPr lang="en-US" sz="2800" dirty="0" smtClean="0"/>
          </a:p>
          <a:p>
            <a:pPr lvl="1"/>
            <a:r>
              <a:rPr lang="en-US" dirty="0" smtClean="0"/>
              <a:t>Tropical rainforests</a:t>
            </a:r>
            <a:endParaRPr lang="en-US" sz="2400" dirty="0" smtClean="0"/>
          </a:p>
          <a:p>
            <a:pPr lvl="1"/>
            <a:r>
              <a:rPr lang="en-US" dirty="0" smtClean="0"/>
              <a:t>Deciduous forests</a:t>
            </a:r>
            <a:endParaRPr lang="en-US" sz="2400" dirty="0" smtClean="0"/>
          </a:p>
          <a:p>
            <a:pPr lvl="1"/>
            <a:r>
              <a:rPr lang="en-US" dirty="0" smtClean="0"/>
              <a:t>Thorny shrubs and desert vegetation</a:t>
            </a:r>
            <a:endParaRPr lang="en-US" sz="2400" dirty="0" smtClean="0"/>
          </a:p>
          <a:p>
            <a:pPr lvl="1"/>
            <a:r>
              <a:rPr lang="en-US" dirty="0" smtClean="0"/>
              <a:t>Mangrove forests</a:t>
            </a:r>
            <a:endParaRPr lang="en-US" sz="2400" dirty="0" smtClean="0"/>
          </a:p>
          <a:p>
            <a:pPr lvl="0"/>
            <a:r>
              <a:rPr lang="en-US" dirty="0" smtClean="0"/>
              <a:t>Distribution and ecological significance of each vegetation type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244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D.N.R.COLLEGE(AUTONOMOUS),BHIMAVARAM DEPARTMENT OF GEOGRAPHY </vt:lpstr>
      <vt:lpstr>Geography of India</vt:lpstr>
      <vt:lpstr>Introduction to India</vt:lpstr>
      <vt:lpstr>Relief Structure of India</vt:lpstr>
      <vt:lpstr>Drainage Systems</vt:lpstr>
      <vt:lpstr>Climate of India</vt:lpstr>
      <vt:lpstr>Soils of India</vt:lpstr>
      <vt:lpstr>Natural Vegetation</vt:lpstr>
      <vt:lpstr>Effects of Disasters</vt:lpstr>
      <vt:lpstr>Biodiversity Hotspots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7</cp:revision>
  <dcterms:created xsi:type="dcterms:W3CDTF">2006-08-16T00:00:00Z</dcterms:created>
  <dcterms:modified xsi:type="dcterms:W3CDTF">2024-06-24T09:09:48Z</dcterms:modified>
</cp:coreProperties>
</file>