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 OF INDIA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Urbanization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urbanization and its impact on societies and economies</a:t>
            </a:r>
          </a:p>
          <a:p>
            <a:pPr lvl="0"/>
            <a:r>
              <a:rPr lang="en-US" dirty="0" smtClean="0"/>
              <a:t>Urbanization trends globally and in developing countries</a:t>
            </a:r>
          </a:p>
          <a:p>
            <a:pPr lvl="0"/>
            <a:r>
              <a:rPr lang="en-US" dirty="0" smtClean="0"/>
              <a:t>Challenges and opportunities associated with rapid urbanization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Population, Migration, Human Settlements, and Urbanization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Patterns and Trends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Studying Population Dynamics</a:t>
            </a:r>
          </a:p>
          <a:p>
            <a:pPr lvl="0"/>
            <a:r>
              <a:rPr lang="en-US" dirty="0" smtClean="0"/>
              <a:t>Overview of Topics Covered: Distribution, Density, Growth, Composition, Migration, Human Settlements, Urbanization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Population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Factors influencing population distribution in different regions of the world</a:t>
            </a:r>
          </a:p>
          <a:p>
            <a:pPr lvl="0"/>
            <a:r>
              <a:rPr lang="en-US" dirty="0" smtClean="0"/>
              <a:t>Case studies highlighting patterns of population distribution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Population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population density and its significance</a:t>
            </a:r>
          </a:p>
          <a:p>
            <a:pPr lvl="0"/>
            <a:r>
              <a:rPr lang="en-US" dirty="0" smtClean="0"/>
              <a:t>Comparison of densely populated and sparsely populated regions</a:t>
            </a:r>
          </a:p>
          <a:p>
            <a:pPr lvl="0"/>
            <a:r>
              <a:rPr lang="en-US" dirty="0" smtClean="0"/>
              <a:t>Examples of densely populated areas globally and in specific countries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Population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population growth trends globally</a:t>
            </a:r>
          </a:p>
          <a:p>
            <a:pPr lvl="0"/>
            <a:r>
              <a:rPr lang="en-US" dirty="0" smtClean="0"/>
              <a:t>Factors influencing population growth: birth rates, death rates, migration</a:t>
            </a:r>
          </a:p>
          <a:p>
            <a:pPr lvl="0"/>
            <a:r>
              <a:rPr lang="en-US" dirty="0" smtClean="0"/>
              <a:t>Population growth projections for the future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Population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Components of population composition: age structure, sex ratio, ethnicity, religion</a:t>
            </a:r>
          </a:p>
          <a:p>
            <a:pPr lvl="0"/>
            <a:r>
              <a:rPr lang="en-US" dirty="0" smtClean="0"/>
              <a:t>Importance of understanding demographic composition for policy-making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migration and its types: internal, international, forced, voluntary</a:t>
            </a:r>
          </a:p>
          <a:p>
            <a:pPr lvl="0"/>
            <a:r>
              <a:rPr lang="en-US" dirty="0" smtClean="0"/>
              <a:t>Causes and consequences of migration</a:t>
            </a:r>
          </a:p>
          <a:p>
            <a:pPr lvl="0"/>
            <a:r>
              <a:rPr lang="en-US" dirty="0" smtClean="0"/>
              <a:t>Case studies of significant migration trends in recent decades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Human Settlement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Classification of human settlements: rural, urban, suburban</a:t>
            </a:r>
          </a:p>
          <a:p>
            <a:pPr lvl="0"/>
            <a:r>
              <a:rPr lang="en-US" dirty="0" smtClean="0"/>
              <a:t>Characteristics of each settlement type and their economic activities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220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D.N.R.COLLEGE(AUTONOMOUS),BHIMAVARAM DEPARTMENT OF GEOGRAPHY </vt:lpstr>
      <vt:lpstr>Population, Migration, Human Settlements, and Urbanization</vt:lpstr>
      <vt:lpstr>Introduction</vt:lpstr>
      <vt:lpstr>Population Distribution</vt:lpstr>
      <vt:lpstr>Population Density</vt:lpstr>
      <vt:lpstr>Population Growth</vt:lpstr>
      <vt:lpstr>Population Composition</vt:lpstr>
      <vt:lpstr>Migration</vt:lpstr>
      <vt:lpstr>Human Settlement Types</vt:lpstr>
      <vt:lpstr>Urbanization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9</cp:revision>
  <dcterms:created xsi:type="dcterms:W3CDTF">2006-08-16T00:00:00Z</dcterms:created>
  <dcterms:modified xsi:type="dcterms:W3CDTF">2024-06-24T09:10:06Z</dcterms:modified>
</cp:coreProperties>
</file>