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 OF INDIA</a:t>
            </a:r>
            <a:endParaRPr lang="en-US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Hydroelectricity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Potential and development of hydroelectric power in India</a:t>
            </a:r>
          </a:p>
          <a:p>
            <a:pPr lvl="0"/>
            <a:r>
              <a:rPr lang="en-US" dirty="0" smtClean="0"/>
              <a:t>Major hydroelectric power projects and their contribution</a:t>
            </a:r>
          </a:p>
          <a:p>
            <a:pPr lvl="0"/>
            <a:r>
              <a:rPr lang="en-US" dirty="0" smtClean="0"/>
              <a:t>Environmental impacts and sustainability measures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Land Resources, Agriculture, Energy, and Mineral Resources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Utilization, Challenges, and Sustainability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Land, Agriculture, Energy, and Minerals in India's Development</a:t>
            </a:r>
          </a:p>
          <a:p>
            <a:pPr lvl="0"/>
            <a:r>
              <a:rPr lang="en-US" dirty="0" smtClean="0"/>
              <a:t>Overview of Topics Covered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Land Resources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Types of land resources: arable land, forests, grasslands, wastelands</a:t>
            </a:r>
          </a:p>
          <a:p>
            <a:pPr lvl="0"/>
            <a:r>
              <a:rPr lang="en-US" dirty="0" smtClean="0"/>
              <a:t>Distribution and utilization of land resources</a:t>
            </a:r>
          </a:p>
          <a:p>
            <a:pPr lvl="0"/>
            <a:r>
              <a:rPr lang="en-US" dirty="0" smtClean="0"/>
              <a:t>Challenges in land management and conservation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Agriculture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agriculture in India's economy and livelihoods</a:t>
            </a:r>
          </a:p>
          <a:p>
            <a:pPr lvl="0"/>
            <a:r>
              <a:rPr lang="en-US" dirty="0" smtClean="0"/>
              <a:t>Green Revolution: Objectives, impact on agricultural productivity</a:t>
            </a:r>
          </a:p>
          <a:p>
            <a:pPr lvl="0"/>
            <a:r>
              <a:rPr lang="en-US" dirty="0" smtClean="0"/>
              <a:t>Problems in Indian agriculture: land degradation, water scarcity, farmer distress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Irrigation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Types of irrigation systems: canal irrigation, tube wells, tanks, traditional methods</a:t>
            </a:r>
          </a:p>
          <a:p>
            <a:pPr lvl="0"/>
            <a:r>
              <a:rPr lang="en-US" dirty="0" smtClean="0"/>
              <a:t>Role of irrigation in enhancing agricultural productivity</a:t>
            </a:r>
          </a:p>
          <a:p>
            <a:pPr lvl="0"/>
            <a:r>
              <a:rPr lang="en-US" dirty="0" smtClean="0"/>
              <a:t>Sustainable practices in irrigation management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Energy Resources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energy resources: coal, petroleum, natural gas, hydroelectricity, nuclear energy, renewable energy sources</a:t>
            </a:r>
          </a:p>
          <a:p>
            <a:pPr lvl="0"/>
            <a:r>
              <a:rPr lang="en-US" dirty="0" smtClean="0"/>
              <a:t>Contribution of each energy resource to India's energy mix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Distribution and reserves of coal in India</a:t>
            </a:r>
          </a:p>
          <a:p>
            <a:pPr lvl="0"/>
            <a:r>
              <a:rPr lang="en-US" dirty="0" smtClean="0"/>
              <a:t>Importance of coal in energy generation and industrial use</a:t>
            </a:r>
          </a:p>
          <a:p>
            <a:pPr lvl="0"/>
            <a:r>
              <a:rPr lang="en-US" dirty="0" smtClean="0"/>
              <a:t>Environmental concerns and sustainable mining practices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Petroleum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petroleum resources: production, consumption, imports</a:t>
            </a:r>
          </a:p>
          <a:p>
            <a:pPr lvl="0"/>
            <a:r>
              <a:rPr lang="en-US" dirty="0" smtClean="0"/>
              <a:t>Impact of petroleum on India's energy security and economy</a:t>
            </a:r>
          </a:p>
          <a:p>
            <a:pPr lvl="0"/>
            <a:r>
              <a:rPr lang="en-US" dirty="0" smtClean="0"/>
              <a:t>Environmental challenges and alternatives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241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D.N.R.COLLEGE(AUTONOMOUS),BHIMAVARAM DEPARTMENT OF GEOGRAPHY </vt:lpstr>
      <vt:lpstr>Land Resources, Agriculture, Energy, and Mineral Resources in India</vt:lpstr>
      <vt:lpstr>Introduction</vt:lpstr>
      <vt:lpstr>Land Resources in India</vt:lpstr>
      <vt:lpstr>Agriculture in India</vt:lpstr>
      <vt:lpstr>Irrigation Systems</vt:lpstr>
      <vt:lpstr>Energy Resources in India</vt:lpstr>
      <vt:lpstr>Coal Resources</vt:lpstr>
      <vt:lpstr>Petroleum Resources</vt:lpstr>
      <vt:lpstr>Hydroelectricity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10</cp:revision>
  <dcterms:created xsi:type="dcterms:W3CDTF">2006-08-16T00:00:00Z</dcterms:created>
  <dcterms:modified xsi:type="dcterms:W3CDTF">2024-06-24T09:10:39Z</dcterms:modified>
</cp:coreProperties>
</file>