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GEOGRAPHY OF INDIA</a:t>
            </a:r>
            <a:endParaRPr lang="en-US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2060"/>
                </a:solidFill>
              </a:rPr>
              <a:t>K.GANGA BHAVANI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Western Industrial Region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Overview of the Western Industrial Region</a:t>
            </a:r>
          </a:p>
          <a:p>
            <a:pPr lvl="0"/>
            <a:r>
              <a:rPr lang="en-US" dirty="0" smtClean="0"/>
              <a:t>States and major industries: Maharashtra, Gujarat</a:t>
            </a:r>
          </a:p>
          <a:p>
            <a:pPr lvl="0"/>
            <a:r>
              <a:rPr lang="en-US" dirty="0" smtClean="0"/>
              <a:t>Port facilities and transportation networks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Industries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Iron and Steel</a:t>
            </a:r>
          </a:p>
          <a:p>
            <a:pPr lvl="0"/>
            <a:r>
              <a:rPr lang="en-US" dirty="0" smtClean="0"/>
              <a:t> Cotton Textile</a:t>
            </a:r>
          </a:p>
          <a:p>
            <a:pPr lvl="0"/>
            <a:r>
              <a:rPr lang="en-US" dirty="0" smtClean="0"/>
              <a:t> Sugar</a:t>
            </a:r>
          </a:p>
          <a:p>
            <a:pPr lvl="0"/>
            <a:r>
              <a:rPr lang="en-US" dirty="0" smtClean="0"/>
              <a:t>Petrochemical Industries</a:t>
            </a:r>
          </a:p>
          <a:p>
            <a:pPr lvl="0"/>
            <a:r>
              <a:rPr lang="en-US" dirty="0" smtClean="0"/>
              <a:t>Industrial Regions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Introduction to Industries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Importance of Industries in Economic Development</a:t>
            </a:r>
          </a:p>
          <a:p>
            <a:pPr lvl="0"/>
            <a:r>
              <a:rPr lang="en-US" dirty="0" smtClean="0"/>
              <a:t>Overview of Topics Covered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Iron and Steel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Overview of the Iron and Steel Industry in India</a:t>
            </a:r>
          </a:p>
          <a:p>
            <a:pPr lvl="0"/>
            <a:r>
              <a:rPr lang="en-US" dirty="0" smtClean="0"/>
              <a:t>Historical development and growth</a:t>
            </a:r>
          </a:p>
          <a:p>
            <a:pPr lvl="0"/>
            <a:r>
              <a:rPr lang="en-US" dirty="0" smtClean="0"/>
              <a:t>Major production centers and steel plants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Cotton Textile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Significance of the Cotton Textile Industry in India</a:t>
            </a:r>
          </a:p>
          <a:p>
            <a:pPr lvl="0"/>
            <a:r>
              <a:rPr lang="en-US" dirty="0" smtClean="0"/>
              <a:t>Growth and development over the years</a:t>
            </a:r>
          </a:p>
          <a:p>
            <a:pPr lvl="0"/>
            <a:r>
              <a:rPr lang="en-US" dirty="0" smtClean="0"/>
              <a:t>Textile clusters and major manufacturing centers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Sugar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Overview of the Sugar Industry in India</a:t>
            </a:r>
          </a:p>
          <a:p>
            <a:pPr lvl="0"/>
            <a:r>
              <a:rPr lang="en-US" dirty="0" smtClean="0"/>
              <a:t>Cane cultivation and processing</a:t>
            </a:r>
          </a:p>
          <a:p>
            <a:pPr lvl="0"/>
            <a:r>
              <a:rPr lang="en-US" dirty="0" smtClean="0"/>
              <a:t>Geographical distribution of sugar mills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Energy Resources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Overview of energy resources: coal, petroleum, natural gas, hydroelectricity, nuclear energy, renewable energy sources</a:t>
            </a:r>
          </a:p>
          <a:p>
            <a:pPr lvl="0"/>
            <a:r>
              <a:rPr lang="en-US" dirty="0" smtClean="0"/>
              <a:t>Contribution of each energy resource to India's energy mix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Petrochemical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Importance of the Petrochemical Industry in India</a:t>
            </a:r>
          </a:p>
          <a:p>
            <a:pPr lvl="0"/>
            <a:r>
              <a:rPr lang="en-US" dirty="0" smtClean="0"/>
              <a:t>Production of petrochemicals and derivatives</a:t>
            </a:r>
          </a:p>
          <a:p>
            <a:pPr lvl="0"/>
            <a:r>
              <a:rPr lang="en-US" dirty="0" smtClean="0"/>
              <a:t>Petrochemical hubs and industrial complexes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Industrial Regions of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Classification of Industrial Regions in India</a:t>
            </a:r>
          </a:p>
          <a:p>
            <a:pPr lvl="0"/>
            <a:r>
              <a:rPr lang="en-US" dirty="0" smtClean="0"/>
              <a:t>Major industrial regions: Western, Eastern, Northern, Southern regions</a:t>
            </a:r>
          </a:p>
          <a:p>
            <a:pPr lvl="0"/>
            <a:r>
              <a:rPr lang="en-US" dirty="0" smtClean="0"/>
              <a:t>Factors influencing industrial location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205</Words>
  <Application>Microsoft Office PowerPoint</Application>
  <PresentationFormat>On-screen Show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 D.N.R.COLLEGE(AUTONOMOUS),BHIMAVARAM DEPARTMENT OF GEOGRAPHY </vt:lpstr>
      <vt:lpstr>Industries in India</vt:lpstr>
      <vt:lpstr>Introduction to Industries in India</vt:lpstr>
      <vt:lpstr>Iron and Steel Industry</vt:lpstr>
      <vt:lpstr>Cotton Textile Industry</vt:lpstr>
      <vt:lpstr>Sugar Industry</vt:lpstr>
      <vt:lpstr>Energy Resources in India</vt:lpstr>
      <vt:lpstr>Petrochemical Industry</vt:lpstr>
      <vt:lpstr>Industrial Regions of India</vt:lpstr>
      <vt:lpstr>Western Industrial Region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Student</cp:lastModifiedBy>
  <cp:revision>12</cp:revision>
  <dcterms:created xsi:type="dcterms:W3CDTF">2006-08-16T00:00:00Z</dcterms:created>
  <dcterms:modified xsi:type="dcterms:W3CDTF">2024-06-24T09:12:11Z</dcterms:modified>
</cp:coreProperties>
</file>