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HUMAN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Human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Nature</a:t>
            </a:r>
          </a:p>
          <a:p>
            <a:r>
              <a:rPr lang="en-US" dirty="0" smtClean="0"/>
              <a:t> Scope</a:t>
            </a:r>
          </a:p>
          <a:p>
            <a:r>
              <a:rPr lang="en-US" dirty="0" smtClean="0"/>
              <a:t>Historical </a:t>
            </a:r>
            <a:r>
              <a:rPr lang="en-US" dirty="0" smtClean="0"/>
              <a:t>Development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Nature and Scope of Human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Human Geography</a:t>
            </a:r>
            <a:endParaRPr lang="en-US" sz="2800" dirty="0" smtClean="0"/>
          </a:p>
          <a:p>
            <a:pPr lvl="0"/>
            <a:r>
              <a:rPr lang="en-US" dirty="0" smtClean="0"/>
              <a:t>Scope of Human Geography:</a:t>
            </a:r>
            <a:endParaRPr lang="en-US" sz="2800" dirty="0" smtClean="0"/>
          </a:p>
          <a:p>
            <a:pPr lvl="1"/>
            <a:r>
              <a:rPr lang="en-US" dirty="0" smtClean="0"/>
              <a:t>Study of human activities and their relationship with the environment</a:t>
            </a:r>
            <a:endParaRPr lang="en-US" sz="2400" dirty="0" smtClean="0"/>
          </a:p>
          <a:p>
            <a:pPr lvl="1"/>
            <a:r>
              <a:rPr lang="en-US" dirty="0" smtClean="0"/>
              <a:t>Cultural, economic, political, and social aspects</a:t>
            </a:r>
            <a:endParaRPr lang="en-US" sz="2400" dirty="0" smtClean="0"/>
          </a:p>
          <a:p>
            <a:pPr lvl="1"/>
            <a:r>
              <a:rPr lang="en-US" dirty="0" smtClean="0"/>
              <a:t>Spatial patterns and distribution of human populations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Historical Development of Human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Evolution of Human Geography as a discipline</a:t>
            </a:r>
          </a:p>
          <a:p>
            <a:pPr lvl="0"/>
            <a:r>
              <a:rPr lang="en-US" dirty="0" smtClean="0"/>
              <a:t>Contributions of early geographers (e.g., Alexander von Humboldt, Carl Ritter)</a:t>
            </a:r>
          </a:p>
          <a:p>
            <a:pPr lvl="0"/>
            <a:r>
              <a:rPr lang="en-US" dirty="0" smtClean="0"/>
              <a:t>Development of key concepts and methodologies in Human Geography over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Division of Mankind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Introduction to the Division of Mankind</a:t>
            </a:r>
          </a:p>
          <a:p>
            <a:pPr lvl="0"/>
            <a:r>
              <a:rPr lang="en-US" dirty="0" smtClean="0"/>
              <a:t>Factors influencing division (racial, ethnic, cultural, linguistic)</a:t>
            </a:r>
          </a:p>
          <a:p>
            <a:pPr lvl="0"/>
            <a:r>
              <a:rPr lang="en-US" dirty="0" smtClean="0"/>
              <a:t>Spatial distribution of race and tribes globally and regionally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Spatial Distribution of Races and Tribes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Overview of India's Diversity:</a:t>
            </a:r>
            <a:endParaRPr lang="en-US" sz="2800" dirty="0" smtClean="0"/>
          </a:p>
          <a:p>
            <a:pPr lvl="1"/>
            <a:r>
              <a:rPr lang="en-US" dirty="0" smtClean="0"/>
              <a:t>Ethnic and linguistic diversity</a:t>
            </a:r>
            <a:endParaRPr lang="en-US" sz="2400" dirty="0" smtClean="0"/>
          </a:p>
          <a:p>
            <a:pPr lvl="1"/>
            <a:r>
              <a:rPr lang="en-US" dirty="0" smtClean="0"/>
              <a:t>Racial groups and tribes across different regions</a:t>
            </a:r>
            <a:endParaRPr lang="en-US" sz="2400" dirty="0" smtClean="0"/>
          </a:p>
          <a:p>
            <a:pPr lvl="0"/>
            <a:r>
              <a:rPr lang="en-US" dirty="0" smtClean="0"/>
              <a:t>Examples of major tribes and their geographical distribution in India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Cultural Diversity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Cultural richness and diversity in India:</a:t>
            </a:r>
            <a:endParaRPr lang="en-US" sz="2800" dirty="0" smtClean="0"/>
          </a:p>
          <a:p>
            <a:pPr lvl="1"/>
            <a:r>
              <a:rPr lang="en-US" dirty="0" smtClean="0"/>
              <a:t>Languages, religions, customs, and traditions</a:t>
            </a:r>
            <a:endParaRPr lang="en-US" sz="2400" dirty="0" smtClean="0"/>
          </a:p>
          <a:p>
            <a:pPr lvl="1"/>
            <a:r>
              <a:rPr lang="en-US" dirty="0" smtClean="0"/>
              <a:t>Influence of geography on cultural practices and identities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Impacts of Human Geography on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Role of Human Geography in understanding:</a:t>
            </a:r>
            <a:endParaRPr lang="en-US" sz="2800" dirty="0" smtClean="0"/>
          </a:p>
          <a:p>
            <a:pPr lvl="1"/>
            <a:r>
              <a:rPr lang="en-US" dirty="0" smtClean="0"/>
              <a:t>Urbanization and rural-urban migration</a:t>
            </a:r>
            <a:endParaRPr lang="en-US" sz="2400" dirty="0" smtClean="0"/>
          </a:p>
          <a:p>
            <a:pPr lvl="1"/>
            <a:r>
              <a:rPr lang="en-US" dirty="0" smtClean="0"/>
              <a:t>Socio-economic inequalities and development</a:t>
            </a:r>
            <a:endParaRPr lang="en-US" sz="2400" dirty="0" smtClean="0"/>
          </a:p>
          <a:p>
            <a:pPr lvl="1"/>
            <a:r>
              <a:rPr lang="en-US" dirty="0" smtClean="0"/>
              <a:t>Environmental sustainability and resource management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Future Trends in Human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Emerging trends and challenges in Human Geography:</a:t>
            </a:r>
            <a:endParaRPr lang="en-US" sz="2800" dirty="0" smtClean="0"/>
          </a:p>
          <a:p>
            <a:pPr lvl="1"/>
            <a:r>
              <a:rPr lang="en-US" dirty="0" smtClean="0"/>
              <a:t>Globalization and its impacts</a:t>
            </a:r>
            <a:endParaRPr lang="en-US" sz="2400" dirty="0" smtClean="0"/>
          </a:p>
          <a:p>
            <a:pPr lvl="1"/>
            <a:r>
              <a:rPr lang="en-US" dirty="0" smtClean="0"/>
              <a:t>Climate change and human adaptation</a:t>
            </a:r>
            <a:endParaRPr lang="en-US" sz="2400" dirty="0" smtClean="0"/>
          </a:p>
          <a:p>
            <a:pPr lvl="1"/>
            <a:r>
              <a:rPr lang="en-US" dirty="0" smtClean="0"/>
              <a:t>Technological advancements in geographic research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238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D.N.R.COLLEGE(AUTONOMOUS),BHIMAVARAM DEPARTMENT OF GEOGRAPHY </vt:lpstr>
      <vt:lpstr>Understanding Human Geography</vt:lpstr>
      <vt:lpstr>Nature and Scope of Human Geography</vt:lpstr>
      <vt:lpstr>Historical Development of Human Geography</vt:lpstr>
      <vt:lpstr>Division of Mankind</vt:lpstr>
      <vt:lpstr>Spatial Distribution of Races and Tribes in India</vt:lpstr>
      <vt:lpstr>Cultural Diversity in India</vt:lpstr>
      <vt:lpstr>Impacts of Human Geography on Society</vt:lpstr>
      <vt:lpstr>Future Trends in Human Geography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2</cp:revision>
  <dcterms:created xsi:type="dcterms:W3CDTF">2006-08-16T00:00:00Z</dcterms:created>
  <dcterms:modified xsi:type="dcterms:W3CDTF">2024-06-22T07:21:01Z</dcterms:modified>
</cp:coreProperties>
</file>