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305800" cy="1470025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D.N.R.COLLEGE(AUTONOMOUS),BHIMAVARAM</a:t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DEPARTMENT OF GEOGRAPHY</a:t>
            </a:r>
            <a:r>
              <a:rPr lang="en-US" sz="4900" dirty="0" smtClean="0"/>
              <a:t/>
            </a:r>
            <a:br>
              <a:rPr lang="en-US" sz="4900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8768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K.SOMAYYA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LECTURER IN GEOGRAPHY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447800" y="15240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447800" y="16764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295400" y="2362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HUMAN GEOGRAPHY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Human Adaptation to Different Environments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Case Studies: </a:t>
            </a:r>
            <a:endParaRPr lang="en-US" dirty="0" smtClean="0"/>
          </a:p>
          <a:p>
            <a:r>
              <a:rPr lang="en-US" dirty="0" smtClean="0"/>
              <a:t>Eskimo</a:t>
            </a:r>
          </a:p>
          <a:p>
            <a:r>
              <a:rPr lang="en-US" dirty="0" smtClean="0"/>
              <a:t>Bushman</a:t>
            </a:r>
          </a:p>
          <a:p>
            <a:r>
              <a:rPr lang="en-US" dirty="0" err="1" smtClean="0"/>
              <a:t>Gonds</a:t>
            </a:r>
            <a:endParaRPr lang="en-US" dirty="0" smtClean="0"/>
          </a:p>
          <a:p>
            <a:r>
              <a:rPr lang="en-US" dirty="0" err="1" smtClean="0"/>
              <a:t>Gujjars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Introduction to Human Adaptation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Definition of Human Adaptation to Environment</a:t>
            </a:r>
          </a:p>
          <a:p>
            <a:pPr lvl="0"/>
            <a:r>
              <a:rPr lang="en-US" dirty="0" smtClean="0"/>
              <a:t>Importance of understanding adaptation strategies in different geographical contexts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Adaptation in Cold Regions: Eskimo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Overview of Eskimo Culture and Environment:</a:t>
            </a:r>
            <a:endParaRPr lang="en-US" sz="2800" dirty="0" smtClean="0"/>
          </a:p>
          <a:p>
            <a:pPr lvl="1"/>
            <a:r>
              <a:rPr lang="en-US" dirty="0" smtClean="0"/>
              <a:t>Geographic location (Arctic regions)</a:t>
            </a:r>
            <a:endParaRPr lang="en-US" sz="2400" dirty="0" smtClean="0"/>
          </a:p>
          <a:p>
            <a:pPr lvl="1"/>
            <a:r>
              <a:rPr lang="en-US" dirty="0" smtClean="0"/>
              <a:t>Climate and environmental challenges</a:t>
            </a:r>
            <a:endParaRPr lang="en-US" sz="2400" dirty="0" smtClean="0"/>
          </a:p>
          <a:p>
            <a:pPr lvl="0"/>
            <a:r>
              <a:rPr lang="en-US" dirty="0" smtClean="0"/>
              <a:t>Adaptation Strategies:</a:t>
            </a:r>
            <a:endParaRPr lang="en-US" sz="2800" dirty="0" smtClean="0"/>
          </a:p>
          <a:p>
            <a:pPr lvl="1"/>
            <a:r>
              <a:rPr lang="en-US" dirty="0" smtClean="0"/>
              <a:t>Housing (igloos)</a:t>
            </a:r>
            <a:endParaRPr lang="en-US" sz="2400" dirty="0" smtClean="0"/>
          </a:p>
          <a:p>
            <a:pPr lvl="1"/>
            <a:r>
              <a:rPr lang="en-US" dirty="0" smtClean="0"/>
              <a:t>Clothing (fur and skin garments)</a:t>
            </a:r>
            <a:endParaRPr lang="en-US" sz="2400" dirty="0" smtClean="0"/>
          </a:p>
          <a:p>
            <a:pPr lvl="1"/>
            <a:r>
              <a:rPr lang="en-US" dirty="0" smtClean="0"/>
              <a:t>Subsistence practices (hunting, fishing)</a:t>
            </a:r>
            <a:endParaRPr lang="en-US" sz="2400" dirty="0" smtClean="0"/>
          </a:p>
          <a:p>
            <a:pPr lvl="0"/>
            <a:r>
              <a:rPr lang="en-US" dirty="0" smtClean="0"/>
              <a:t>Cultural aspects and traditions of Eskimo communities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Adaptation in Hot Regions: Bushman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 smtClean="0"/>
              <a:t>Overview of Bushman Culture and Environment:</a:t>
            </a:r>
            <a:endParaRPr lang="en-US" sz="2800" dirty="0" smtClean="0"/>
          </a:p>
          <a:p>
            <a:pPr lvl="1"/>
            <a:r>
              <a:rPr lang="en-US" dirty="0" smtClean="0"/>
              <a:t>Geographic location (Kalahari Desert, Southern Africa)</a:t>
            </a:r>
            <a:endParaRPr lang="en-US" sz="2400" dirty="0" smtClean="0"/>
          </a:p>
          <a:p>
            <a:pPr lvl="1"/>
            <a:r>
              <a:rPr lang="en-US" dirty="0" smtClean="0"/>
              <a:t>Extreme climate conditions (hot and arid)</a:t>
            </a:r>
            <a:endParaRPr lang="en-US" sz="2400" dirty="0" smtClean="0"/>
          </a:p>
          <a:p>
            <a:pPr lvl="0"/>
            <a:r>
              <a:rPr lang="en-US" dirty="0" smtClean="0"/>
              <a:t>Adaptation Strategies:</a:t>
            </a:r>
            <a:endParaRPr lang="en-US" sz="2800" dirty="0" smtClean="0"/>
          </a:p>
          <a:p>
            <a:pPr lvl="1"/>
            <a:r>
              <a:rPr lang="en-US" dirty="0" smtClean="0"/>
              <a:t>Nomadic lifestyle</a:t>
            </a:r>
            <a:endParaRPr lang="en-US" sz="2400" dirty="0" smtClean="0"/>
          </a:p>
          <a:p>
            <a:pPr lvl="1"/>
            <a:r>
              <a:rPr lang="en-US" dirty="0" smtClean="0"/>
              <a:t>Water management and conservation</a:t>
            </a:r>
            <a:endParaRPr lang="en-US" sz="2400" dirty="0" smtClean="0"/>
          </a:p>
          <a:p>
            <a:pPr lvl="1"/>
            <a:r>
              <a:rPr lang="en-US" dirty="0" smtClean="0"/>
              <a:t>Hunting and gathering practices</a:t>
            </a:r>
            <a:endParaRPr lang="en-US" sz="2400" dirty="0" smtClean="0"/>
          </a:p>
          <a:p>
            <a:pPr lvl="0"/>
            <a:r>
              <a:rPr lang="en-US" dirty="0" smtClean="0"/>
              <a:t>Cultural significance and traditions of Bushman communities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Adaptation in Plateau Regions: </a:t>
            </a:r>
            <a:r>
              <a:rPr lang="en-US" b="1" dirty="0" err="1" smtClean="0"/>
              <a:t>Gonds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 smtClean="0"/>
              <a:t>Overview of </a:t>
            </a:r>
            <a:r>
              <a:rPr lang="en-US" dirty="0" err="1" smtClean="0"/>
              <a:t>Gonds</a:t>
            </a:r>
            <a:r>
              <a:rPr lang="en-US" dirty="0" smtClean="0"/>
              <a:t> Culture and Environment:</a:t>
            </a:r>
            <a:endParaRPr lang="en-US" sz="2800" dirty="0" smtClean="0"/>
          </a:p>
          <a:p>
            <a:pPr lvl="1"/>
            <a:r>
              <a:rPr lang="en-US" dirty="0" smtClean="0"/>
              <a:t>Geographic location (Central India, Deccan Plateau)</a:t>
            </a:r>
            <a:endParaRPr lang="en-US" sz="2400" dirty="0" smtClean="0"/>
          </a:p>
          <a:p>
            <a:pPr lvl="1"/>
            <a:r>
              <a:rPr lang="en-US" dirty="0" smtClean="0"/>
              <a:t>Climate and terrain characteristics</a:t>
            </a:r>
            <a:endParaRPr lang="en-US" sz="2400" dirty="0" smtClean="0"/>
          </a:p>
          <a:p>
            <a:pPr lvl="0"/>
            <a:r>
              <a:rPr lang="en-US" dirty="0" smtClean="0"/>
              <a:t>Adaptation Strategies:</a:t>
            </a:r>
            <a:endParaRPr lang="en-US" sz="2800" dirty="0" smtClean="0"/>
          </a:p>
          <a:p>
            <a:pPr lvl="1"/>
            <a:r>
              <a:rPr lang="en-US" dirty="0" smtClean="0"/>
              <a:t>Agriculture (slash-and-burn cultivation)</a:t>
            </a:r>
            <a:endParaRPr lang="en-US" sz="2400" dirty="0" smtClean="0"/>
          </a:p>
          <a:p>
            <a:pPr lvl="1"/>
            <a:r>
              <a:rPr lang="en-US" dirty="0" smtClean="0"/>
              <a:t>Housing (hillside settlements)</a:t>
            </a:r>
            <a:endParaRPr lang="en-US" sz="2400" dirty="0" smtClean="0"/>
          </a:p>
          <a:p>
            <a:pPr lvl="1"/>
            <a:r>
              <a:rPr lang="en-US" dirty="0" smtClean="0"/>
              <a:t>Livelihoods (forestry, traditional crafts)</a:t>
            </a:r>
            <a:endParaRPr lang="en-US" sz="2400" dirty="0" smtClean="0"/>
          </a:p>
          <a:p>
            <a:pPr lvl="0"/>
            <a:r>
              <a:rPr lang="en-US" dirty="0" smtClean="0"/>
              <a:t>Cultural practices and social structure of </a:t>
            </a:r>
            <a:r>
              <a:rPr lang="en-US" dirty="0" err="1" smtClean="0"/>
              <a:t>Gond</a:t>
            </a:r>
            <a:r>
              <a:rPr lang="en-US" dirty="0" smtClean="0"/>
              <a:t> tribes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Adaptation in Mountainous Regions: </a:t>
            </a:r>
            <a:r>
              <a:rPr lang="en-US" b="1" dirty="0" err="1" smtClean="0"/>
              <a:t>Gujjars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 smtClean="0"/>
              <a:t>Overview of </a:t>
            </a:r>
            <a:r>
              <a:rPr lang="en-US" dirty="0" err="1" smtClean="0"/>
              <a:t>Gujjars</a:t>
            </a:r>
            <a:r>
              <a:rPr lang="en-US" dirty="0" smtClean="0"/>
              <a:t> Culture and Environment:</a:t>
            </a:r>
            <a:endParaRPr lang="en-US" sz="2800" dirty="0" smtClean="0"/>
          </a:p>
          <a:p>
            <a:pPr lvl="1"/>
            <a:r>
              <a:rPr lang="en-US" dirty="0" smtClean="0"/>
              <a:t>Geographic distribution (Himalayan regions, including Jammu &amp; Kashmir)</a:t>
            </a:r>
            <a:endParaRPr lang="en-US" sz="2400" dirty="0" smtClean="0"/>
          </a:p>
          <a:p>
            <a:pPr lvl="1"/>
            <a:r>
              <a:rPr lang="en-US" dirty="0" smtClean="0"/>
              <a:t>Mountainous terrain and climate challenges</a:t>
            </a:r>
            <a:endParaRPr lang="en-US" sz="2400" dirty="0" smtClean="0"/>
          </a:p>
          <a:p>
            <a:pPr lvl="0"/>
            <a:r>
              <a:rPr lang="en-US" dirty="0" smtClean="0"/>
              <a:t>Adaptation Strategies:</a:t>
            </a:r>
            <a:endParaRPr lang="en-US" sz="2800" dirty="0" smtClean="0"/>
          </a:p>
          <a:p>
            <a:pPr lvl="1"/>
            <a:r>
              <a:rPr lang="en-US" dirty="0" err="1" smtClean="0"/>
              <a:t>Pastoralism</a:t>
            </a:r>
            <a:r>
              <a:rPr lang="en-US" dirty="0" smtClean="0"/>
              <a:t> (rearing of livestock)</a:t>
            </a:r>
            <a:endParaRPr lang="en-US" sz="2400" dirty="0" smtClean="0"/>
          </a:p>
          <a:p>
            <a:pPr lvl="1"/>
            <a:r>
              <a:rPr lang="en-US" dirty="0" smtClean="0"/>
              <a:t>Seasonal migration</a:t>
            </a:r>
            <a:endParaRPr lang="en-US" sz="2400" dirty="0" smtClean="0"/>
          </a:p>
          <a:p>
            <a:pPr lvl="1"/>
            <a:r>
              <a:rPr lang="en-US" dirty="0" smtClean="0"/>
              <a:t>Traditional knowledge of herbal medicine and resource utilization</a:t>
            </a:r>
            <a:endParaRPr lang="en-US" sz="2400" dirty="0" smtClean="0"/>
          </a:p>
          <a:p>
            <a:pPr lvl="0"/>
            <a:r>
              <a:rPr lang="en-US" dirty="0" smtClean="0"/>
              <a:t>Cultural heritage and community dynamics among </a:t>
            </a:r>
            <a:r>
              <a:rPr lang="en-US" dirty="0" err="1" smtClean="0"/>
              <a:t>Gujjar</a:t>
            </a:r>
            <a:r>
              <a:rPr lang="en-US" dirty="0" smtClean="0"/>
              <a:t> tribes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Impacts of Modernization and Globalization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Challenges faced by traditional communities in maintaining adaptive practices</a:t>
            </a:r>
          </a:p>
          <a:p>
            <a:pPr lvl="0"/>
            <a:r>
              <a:rPr lang="en-US" dirty="0" smtClean="0"/>
              <a:t>Effects of modernization, urbanization, and climate change on indigenous lifestyles</a:t>
            </a:r>
          </a:p>
          <a:p>
            <a:pPr lvl="0"/>
            <a:r>
              <a:rPr lang="en-US" dirty="0" smtClean="0"/>
              <a:t>Efforts for sustainable development and cultural preservation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2133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1500" dirty="0" smtClean="0"/>
              <a:t>THANK YOU</a:t>
            </a:r>
            <a:endParaRPr lang="en-US" sz="115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283</Words>
  <Application>Microsoft Office PowerPoint</Application>
  <PresentationFormat>On-screen Show (4:3)</PresentationFormat>
  <Paragraphs>54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 D.N.R.COLLEGE(AUTONOMOUS),BHIMAVARAM DEPARTMENT OF GEOGRAPHY </vt:lpstr>
      <vt:lpstr>Human Adaptation to Different Environments</vt:lpstr>
      <vt:lpstr>Introduction to Human Adaptation</vt:lpstr>
      <vt:lpstr>Adaptation in Cold Regions: Eskimo</vt:lpstr>
      <vt:lpstr>Adaptation in Hot Regions: Bushman</vt:lpstr>
      <vt:lpstr>Adaptation in Plateau Regions: Gonds</vt:lpstr>
      <vt:lpstr>Adaptation in Mountainous Regions: Gujjars</vt:lpstr>
      <vt:lpstr>Impacts of Modernization and Globalization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D.N.R.COLLEGE(AUTONOMOUS),BHIMAVARAM DEPARTMENT OF GEOGRAPHY </dc:title>
  <dc:creator>NAAC-PC</dc:creator>
  <cp:lastModifiedBy>NAAC-PC</cp:lastModifiedBy>
  <cp:revision>3</cp:revision>
  <dcterms:created xsi:type="dcterms:W3CDTF">2006-08-16T00:00:00Z</dcterms:created>
  <dcterms:modified xsi:type="dcterms:W3CDTF">2024-06-22T07:26:44Z</dcterms:modified>
</cp:coreProperties>
</file>