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HUMAN 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Case Study: Population Challenges in a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Detailed case study of a specific region facing population challenges:</a:t>
            </a:r>
            <a:endParaRPr lang="en-US" sz="2800" dirty="0" smtClean="0"/>
          </a:p>
          <a:p>
            <a:pPr lvl="1"/>
            <a:r>
              <a:rPr lang="en-US" dirty="0" smtClean="0"/>
              <a:t>Population growth trends</a:t>
            </a:r>
            <a:endParaRPr lang="en-US" sz="2400" dirty="0" smtClean="0"/>
          </a:p>
          <a:p>
            <a:pPr lvl="1"/>
            <a:r>
              <a:rPr lang="en-US" dirty="0" smtClean="0"/>
              <a:t>Fertility and mortality patterns</a:t>
            </a:r>
            <a:endParaRPr lang="en-US" sz="2400" dirty="0" smtClean="0"/>
          </a:p>
          <a:p>
            <a:pPr lvl="1"/>
            <a:r>
              <a:rPr lang="en-US" dirty="0" smtClean="0"/>
              <a:t>Government policies and interventions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Implications of Population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Impacts of population growth and distribution on:</a:t>
            </a:r>
            <a:endParaRPr lang="en-US" sz="2800" dirty="0" smtClean="0"/>
          </a:p>
          <a:p>
            <a:pPr lvl="1"/>
            <a:r>
              <a:rPr lang="en-US" dirty="0" smtClean="0"/>
              <a:t>Environment (resource depletion, pollution)</a:t>
            </a:r>
            <a:endParaRPr lang="en-US" sz="2400" dirty="0" smtClean="0"/>
          </a:p>
          <a:p>
            <a:pPr lvl="1"/>
            <a:r>
              <a:rPr lang="en-US" dirty="0" smtClean="0"/>
              <a:t>Economy (labor force, consumption patterns)</a:t>
            </a:r>
            <a:endParaRPr lang="en-US" sz="2400" dirty="0" smtClean="0"/>
          </a:p>
          <a:p>
            <a:pPr lvl="1"/>
            <a:r>
              <a:rPr lang="en-US" dirty="0" smtClean="0"/>
              <a:t>Society (healthcare, education, urbanization)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Strategies for Sustainable Population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Strategies for managing population growth sustainably:</a:t>
            </a:r>
            <a:endParaRPr lang="en-US" sz="2800" dirty="0" smtClean="0"/>
          </a:p>
          <a:p>
            <a:pPr lvl="1"/>
            <a:r>
              <a:rPr lang="en-US" dirty="0" smtClean="0"/>
              <a:t>Family planning and reproductive health services</a:t>
            </a:r>
            <a:endParaRPr lang="en-US" sz="2400" dirty="0" smtClean="0"/>
          </a:p>
          <a:p>
            <a:pPr lvl="1"/>
            <a:r>
              <a:rPr lang="en-US" dirty="0" smtClean="0"/>
              <a:t>Education and empowerment of women</a:t>
            </a:r>
            <a:endParaRPr lang="en-US" sz="2400" dirty="0" smtClean="0"/>
          </a:p>
          <a:p>
            <a:pPr lvl="1"/>
            <a:r>
              <a:rPr lang="en-US" dirty="0" smtClean="0"/>
              <a:t>Economic development and poverty reduction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World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Distribution</a:t>
            </a:r>
          </a:p>
          <a:p>
            <a:pPr lvl="0"/>
            <a:r>
              <a:rPr lang="en-US" dirty="0" smtClean="0"/>
              <a:t> Density</a:t>
            </a:r>
          </a:p>
          <a:p>
            <a:pPr lvl="0"/>
            <a:r>
              <a:rPr lang="en-US" dirty="0" smtClean="0"/>
              <a:t>Growth</a:t>
            </a:r>
          </a:p>
          <a:p>
            <a:pPr lvl="0"/>
            <a:r>
              <a:rPr lang="en-US" dirty="0" smtClean="0"/>
              <a:t>Population </a:t>
            </a:r>
            <a:r>
              <a:rPr lang="en-US" dirty="0" smtClean="0"/>
              <a:t>Theories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 to World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Population Geography</a:t>
            </a:r>
          </a:p>
          <a:p>
            <a:pPr lvl="0"/>
            <a:r>
              <a:rPr lang="en-US" dirty="0" smtClean="0"/>
              <a:t>Importance of studying population distribution and density in geography</a:t>
            </a:r>
          </a:p>
          <a:p>
            <a:pPr lvl="0"/>
            <a:r>
              <a:rPr lang="en-US" dirty="0" smtClean="0"/>
              <a:t>Overview of key demographic terms (fertility, mortality, migration)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Distribution and Density of World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Global Distribution of Population:</a:t>
            </a:r>
            <a:endParaRPr lang="en-US" sz="2800" dirty="0" smtClean="0"/>
          </a:p>
          <a:p>
            <a:pPr lvl="1"/>
            <a:r>
              <a:rPr lang="en-US" dirty="0" smtClean="0"/>
              <a:t>Concentration in regions (Asia, Africa)</a:t>
            </a:r>
            <a:endParaRPr lang="en-US" sz="2400" dirty="0" smtClean="0"/>
          </a:p>
          <a:p>
            <a:pPr lvl="1"/>
            <a:r>
              <a:rPr lang="en-US" dirty="0" smtClean="0"/>
              <a:t>Sparse areas (polar regions, deserts)</a:t>
            </a:r>
            <a:endParaRPr lang="en-US" sz="2400" dirty="0" smtClean="0"/>
          </a:p>
          <a:p>
            <a:pPr lvl="0"/>
            <a:r>
              <a:rPr lang="en-US" dirty="0" smtClean="0"/>
              <a:t>Factors influencing population distribution (climate, resources, infrastructure)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Population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Definition of Population Growth</a:t>
            </a:r>
            <a:endParaRPr lang="en-US" sz="2800" dirty="0" smtClean="0"/>
          </a:p>
          <a:p>
            <a:pPr lvl="0"/>
            <a:r>
              <a:rPr lang="en-US" dirty="0" smtClean="0"/>
              <a:t>Factors influencing population growth:</a:t>
            </a:r>
            <a:endParaRPr lang="en-US" sz="2800" dirty="0" smtClean="0"/>
          </a:p>
          <a:p>
            <a:pPr lvl="1"/>
            <a:r>
              <a:rPr lang="en-US" dirty="0" smtClean="0"/>
              <a:t>Birth rate (fertility)</a:t>
            </a:r>
            <a:endParaRPr lang="en-US" sz="2400" dirty="0" smtClean="0"/>
          </a:p>
          <a:p>
            <a:pPr lvl="1"/>
            <a:r>
              <a:rPr lang="en-US" dirty="0" smtClean="0"/>
              <a:t>Death rate (mortality)</a:t>
            </a:r>
            <a:endParaRPr lang="en-US" sz="2400" dirty="0" smtClean="0"/>
          </a:p>
          <a:p>
            <a:pPr lvl="1"/>
            <a:r>
              <a:rPr lang="en-US" dirty="0" smtClean="0"/>
              <a:t>Migration</a:t>
            </a:r>
            <a:endParaRPr lang="en-US" sz="2400" dirty="0" smtClean="0"/>
          </a:p>
          <a:p>
            <a:pPr lvl="0"/>
            <a:r>
              <a:rPr lang="en-US" dirty="0" smtClean="0"/>
              <a:t>Global trends in population growth (past, present, projections)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Fertility and Mortality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Fertility Patterns:</a:t>
            </a:r>
            <a:endParaRPr lang="en-US" sz="2800" dirty="0" smtClean="0"/>
          </a:p>
          <a:p>
            <a:pPr lvl="1"/>
            <a:r>
              <a:rPr lang="en-US" dirty="0" smtClean="0"/>
              <a:t>Total Fertility Rate (TFR)</a:t>
            </a:r>
            <a:endParaRPr lang="en-US" sz="2400" dirty="0" smtClean="0"/>
          </a:p>
          <a:p>
            <a:pPr lvl="1"/>
            <a:r>
              <a:rPr lang="en-US" dirty="0" smtClean="0"/>
              <a:t>Factors influencing fertility (education, socio-economic factors)</a:t>
            </a:r>
            <a:endParaRPr lang="en-US" sz="2400" dirty="0" smtClean="0"/>
          </a:p>
          <a:p>
            <a:pPr lvl="0"/>
            <a:r>
              <a:rPr lang="en-US" dirty="0" smtClean="0"/>
              <a:t>Mortality Patterns:</a:t>
            </a:r>
            <a:endParaRPr lang="en-US" sz="2800" dirty="0" smtClean="0"/>
          </a:p>
          <a:p>
            <a:pPr lvl="1"/>
            <a:r>
              <a:rPr lang="en-US" dirty="0" smtClean="0"/>
              <a:t>Life expectancy</a:t>
            </a:r>
            <a:endParaRPr lang="en-US" sz="2400" dirty="0" smtClean="0"/>
          </a:p>
          <a:p>
            <a:pPr lvl="1"/>
            <a:r>
              <a:rPr lang="en-US" dirty="0" smtClean="0"/>
              <a:t>Causes of death (diseases, healthcare access)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Concept of Over, Under, and Optimum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Definitions and criteria for Overpopulation, </a:t>
            </a:r>
            <a:r>
              <a:rPr lang="en-US" dirty="0" err="1" smtClean="0"/>
              <a:t>Underpopulation</a:t>
            </a:r>
            <a:r>
              <a:rPr lang="en-US" dirty="0" smtClean="0"/>
              <a:t>, and Optimum Population</a:t>
            </a:r>
          </a:p>
          <a:p>
            <a:pPr lvl="0"/>
            <a:r>
              <a:rPr lang="en-US" dirty="0" smtClean="0"/>
              <a:t>Examples and implications of each population scenario on socio-economic development and resource management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Population Theories: Malthusian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Overview of Malthusian Theory of Population</a:t>
            </a:r>
            <a:endParaRPr lang="en-US" sz="2800" dirty="0" smtClean="0"/>
          </a:p>
          <a:p>
            <a:pPr lvl="0"/>
            <a:r>
              <a:rPr lang="en-US" dirty="0" smtClean="0"/>
              <a:t>Key concepts:</a:t>
            </a:r>
            <a:endParaRPr lang="en-US" sz="2800" dirty="0" smtClean="0"/>
          </a:p>
          <a:p>
            <a:pPr lvl="1"/>
            <a:r>
              <a:rPr lang="en-US" dirty="0" smtClean="0"/>
              <a:t>Population growth outpacing food production</a:t>
            </a:r>
            <a:endParaRPr lang="en-US" sz="2400" dirty="0" smtClean="0"/>
          </a:p>
          <a:p>
            <a:pPr lvl="1"/>
            <a:r>
              <a:rPr lang="en-US" dirty="0" smtClean="0"/>
              <a:t>Checks on population growth (positive and preventive checks)</a:t>
            </a:r>
            <a:endParaRPr lang="en-US" sz="2400" dirty="0" smtClean="0"/>
          </a:p>
          <a:p>
            <a:pPr lvl="0"/>
            <a:r>
              <a:rPr lang="en-US" dirty="0" smtClean="0"/>
              <a:t>Criticisms and relevance of Malthusian Theory in modern times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Other Population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Overview of other Population Theories:</a:t>
            </a:r>
            <a:endParaRPr lang="en-US" sz="2800" dirty="0" smtClean="0"/>
          </a:p>
          <a:p>
            <a:pPr lvl="1"/>
            <a:r>
              <a:rPr lang="en-US" dirty="0" smtClean="0"/>
              <a:t>Demographic Transition Theory</a:t>
            </a:r>
            <a:endParaRPr lang="en-US" sz="2400" dirty="0" smtClean="0"/>
          </a:p>
          <a:p>
            <a:pPr lvl="1"/>
            <a:r>
              <a:rPr lang="en-US" dirty="0" smtClean="0"/>
              <a:t>Neo-Malthusian Theory</a:t>
            </a:r>
            <a:endParaRPr lang="en-US" sz="2400" dirty="0" smtClean="0"/>
          </a:p>
          <a:p>
            <a:pPr lvl="1"/>
            <a:r>
              <a:rPr lang="en-US" dirty="0" smtClean="0"/>
              <a:t>Dependency Theory</a:t>
            </a:r>
            <a:endParaRPr lang="en-US" sz="2400" dirty="0" smtClean="0"/>
          </a:p>
          <a:p>
            <a:pPr lvl="0"/>
            <a:r>
              <a:rPr lang="en-US" dirty="0" smtClean="0"/>
              <a:t>Comparison of theories and their implications for global population dynamics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344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D.N.R.COLLEGE(AUTONOMOUS),BHIMAVARAM DEPARTMENT OF GEOGRAPHY </vt:lpstr>
      <vt:lpstr>Understanding World Population</vt:lpstr>
      <vt:lpstr>Introduction to World Population</vt:lpstr>
      <vt:lpstr>Distribution and Density of World Population</vt:lpstr>
      <vt:lpstr>Population Growth</vt:lpstr>
      <vt:lpstr>Fertility and Mortality Patterns</vt:lpstr>
      <vt:lpstr>Concept of Over, Under, and Optimum Population</vt:lpstr>
      <vt:lpstr>Population Theories: Malthusian Theory</vt:lpstr>
      <vt:lpstr>Other Population Theories</vt:lpstr>
      <vt:lpstr>Case Study: Population Challenges in a Region</vt:lpstr>
      <vt:lpstr>Implications of Population Trends</vt:lpstr>
      <vt:lpstr>Strategies for Sustainable Population Management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NAAC-PC</cp:lastModifiedBy>
  <cp:revision>6</cp:revision>
  <dcterms:created xsi:type="dcterms:W3CDTF">2006-08-16T00:00:00Z</dcterms:created>
  <dcterms:modified xsi:type="dcterms:W3CDTF">2024-06-22T08:18:42Z</dcterms:modified>
</cp:coreProperties>
</file>