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D.N.R.COLLEGE(AUTONOMOUS),BHIMAVARAM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DEPARTMENT OF GEOGRAPHY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8768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K.SOMAYYA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LECTURER IN GEOGRAPHY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1524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676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685800" y="2362200"/>
            <a:ext cx="7772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to Remote S</a:t>
            </a:r>
            <a:r>
              <a:rPr lang="en-US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ensing </a:t>
            </a:r>
            <a:r>
              <a:rPr lang="en-US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GIS</a:t>
            </a:r>
            <a:endParaRPr lang="en-US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Types of Sensors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Overview of Remote Sensing Sensors</a:t>
            </a:r>
            <a:endParaRPr lang="en-US" sz="2800" dirty="0" smtClean="0"/>
          </a:p>
          <a:p>
            <a:pPr lvl="1"/>
            <a:r>
              <a:rPr lang="en-US" dirty="0" smtClean="0"/>
              <a:t>Passive Sensors: Measure naturally emitted or reflected radiation</a:t>
            </a:r>
            <a:endParaRPr lang="en-US" sz="2400" dirty="0" smtClean="0"/>
          </a:p>
          <a:p>
            <a:pPr lvl="1"/>
            <a:r>
              <a:rPr lang="en-US" dirty="0" smtClean="0"/>
              <a:t>Active Sensors: Emit energy and measure its reflection or emission</a:t>
            </a:r>
            <a:endParaRPr lang="en-US" sz="2400" dirty="0" smtClean="0"/>
          </a:p>
          <a:p>
            <a:pPr lvl="1"/>
            <a:r>
              <a:rPr lang="en-US" dirty="0" smtClean="0"/>
              <a:t>Examples: Cameras, radiometers, </a:t>
            </a:r>
            <a:r>
              <a:rPr lang="en-US" dirty="0" err="1" smtClean="0"/>
              <a:t>lidar</a:t>
            </a:r>
            <a:r>
              <a:rPr lang="en-US" dirty="0" smtClean="0"/>
              <a:t>, radar</a:t>
            </a:r>
            <a:endParaRPr lang="en-US" sz="2400" dirty="0" smtClean="0"/>
          </a:p>
          <a:p>
            <a:pPr lvl="0"/>
            <a:r>
              <a:rPr lang="en-US" dirty="0" smtClean="0"/>
              <a:t>Functionality and applications of different sensor types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133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Introduction to Remote Sensing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Understanding Different Types of Disasters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Introduction to Remote Sensing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of Disaster</a:t>
            </a:r>
          </a:p>
          <a:p>
            <a:pPr lvl="0"/>
            <a:r>
              <a:rPr lang="en-US" dirty="0" smtClean="0"/>
              <a:t>Importance of studying disasters</a:t>
            </a:r>
          </a:p>
          <a:p>
            <a:pPr lvl="0"/>
            <a:r>
              <a:rPr lang="en-US" dirty="0" smtClean="0"/>
              <a:t>Overview of types of disasters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Basis of Remote Sensing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Principles of Remote Sensing</a:t>
            </a:r>
            <a:endParaRPr lang="en-US" sz="2800" dirty="0" smtClean="0"/>
          </a:p>
          <a:p>
            <a:pPr lvl="1"/>
            <a:r>
              <a:rPr lang="en-US" dirty="0" smtClean="0"/>
              <a:t>Electromagnetic radiation: Interaction with Earth's surface and atmosphere</a:t>
            </a:r>
            <a:endParaRPr lang="en-US" sz="2400" dirty="0" smtClean="0"/>
          </a:p>
          <a:p>
            <a:pPr lvl="1"/>
            <a:r>
              <a:rPr lang="en-US" dirty="0" smtClean="0"/>
              <a:t>Absorption, reflection, and emission of energy</a:t>
            </a:r>
            <a:endParaRPr lang="en-US" sz="2400" dirty="0" smtClean="0"/>
          </a:p>
          <a:p>
            <a:pPr lvl="1"/>
            <a:r>
              <a:rPr lang="en-US" dirty="0" smtClean="0"/>
              <a:t>Sensor characteristics and data acquisition</a:t>
            </a:r>
            <a:endParaRPr lang="en-US" sz="2400" dirty="0" smtClean="0"/>
          </a:p>
          <a:p>
            <a:pPr lvl="0"/>
            <a:r>
              <a:rPr lang="en-US" dirty="0" smtClean="0"/>
              <a:t>Role of Electromagnetic Radiation</a:t>
            </a:r>
            <a:endParaRPr lang="en-US" sz="2800" dirty="0" smtClean="0"/>
          </a:p>
          <a:p>
            <a:pPr lvl="1"/>
            <a:r>
              <a:rPr lang="en-US" dirty="0" smtClean="0"/>
              <a:t>How different wavelengths of light interact with Earth's features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Electromagnetic Spectrum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pPr lvl="0"/>
            <a:r>
              <a:rPr lang="en-US" dirty="0" smtClean="0"/>
              <a:t>Overview of the Electromagnetic Spectrum</a:t>
            </a:r>
            <a:endParaRPr lang="en-US" sz="2800" dirty="0" smtClean="0"/>
          </a:p>
          <a:p>
            <a:pPr lvl="1"/>
            <a:r>
              <a:rPr lang="en-US" dirty="0" smtClean="0"/>
              <a:t>Range of wavelengths from gamma rays to radio waves</a:t>
            </a:r>
            <a:endParaRPr lang="en-US" sz="2400" dirty="0" smtClean="0"/>
          </a:p>
          <a:p>
            <a:pPr lvl="1"/>
            <a:r>
              <a:rPr lang="en-US" dirty="0" smtClean="0"/>
              <a:t>Bands used in Remote Sensing:</a:t>
            </a:r>
            <a:endParaRPr lang="en-US" sz="2400" dirty="0" smtClean="0"/>
          </a:p>
          <a:p>
            <a:pPr lvl="2"/>
            <a:r>
              <a:rPr lang="en-US" dirty="0" smtClean="0"/>
              <a:t>Visible</a:t>
            </a:r>
            <a:endParaRPr lang="en-US" sz="2000" dirty="0" smtClean="0"/>
          </a:p>
          <a:p>
            <a:pPr lvl="2"/>
            <a:r>
              <a:rPr lang="en-US" dirty="0" smtClean="0"/>
              <a:t>Infrared (Near, Mid, Far)</a:t>
            </a:r>
            <a:endParaRPr lang="en-US" sz="2000" dirty="0" smtClean="0"/>
          </a:p>
          <a:p>
            <a:pPr lvl="2"/>
            <a:r>
              <a:rPr lang="en-US" dirty="0" smtClean="0"/>
              <a:t>Microwave</a:t>
            </a:r>
            <a:endParaRPr lang="en-US" sz="2000" dirty="0" smtClean="0"/>
          </a:p>
          <a:p>
            <a:pPr lvl="2"/>
            <a:r>
              <a:rPr lang="en-US" dirty="0" smtClean="0"/>
              <a:t>Radio</a:t>
            </a:r>
            <a:endParaRPr lang="en-US" sz="2000" dirty="0" smtClean="0"/>
          </a:p>
          <a:p>
            <a:pPr lvl="1"/>
            <a:r>
              <a:rPr lang="en-US" dirty="0" smtClean="0"/>
              <a:t>Relationship between wavelength and energy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Stages in Remote Sensing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Stages of Remote Sensing Process</a:t>
            </a:r>
            <a:endParaRPr lang="en-US" sz="2800" dirty="0" smtClean="0"/>
          </a:p>
          <a:p>
            <a:pPr lvl="1"/>
            <a:r>
              <a:rPr lang="en-US" dirty="0" smtClean="0"/>
              <a:t>Data acquisition: Collection of data using sensors</a:t>
            </a:r>
            <a:endParaRPr lang="en-US" sz="2400" dirty="0" smtClean="0"/>
          </a:p>
          <a:p>
            <a:pPr lvl="1"/>
            <a:r>
              <a:rPr lang="en-US" dirty="0" smtClean="0"/>
              <a:t>Pre-processing: Calibration and correction of raw data</a:t>
            </a:r>
            <a:endParaRPr lang="en-US" sz="2400" dirty="0" smtClean="0"/>
          </a:p>
          <a:p>
            <a:pPr lvl="1"/>
            <a:r>
              <a:rPr lang="en-US" dirty="0" smtClean="0"/>
              <a:t>Image processing: Enhancement and analysis of images</a:t>
            </a:r>
            <a:endParaRPr lang="en-US" sz="2400" dirty="0" smtClean="0"/>
          </a:p>
          <a:p>
            <a:pPr lvl="1"/>
            <a:r>
              <a:rPr lang="en-US" dirty="0" smtClean="0"/>
              <a:t>Interpretation: Extraction of meaningful information</a:t>
            </a:r>
            <a:endParaRPr lang="en-US" sz="2400" dirty="0" smtClean="0"/>
          </a:p>
          <a:p>
            <a:pPr lvl="1"/>
            <a:r>
              <a:rPr lang="en-US" dirty="0" smtClean="0"/>
              <a:t>Application: Use of information in various fields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 </a:t>
            </a:r>
            <a:r>
              <a:rPr lang="en-US" b="1" dirty="0" smtClean="0"/>
              <a:t>Stages in Remote Sensing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Stages of Remote Sensing Process</a:t>
            </a:r>
            <a:endParaRPr lang="en-US" sz="2800" dirty="0" smtClean="0"/>
          </a:p>
          <a:p>
            <a:pPr lvl="1"/>
            <a:r>
              <a:rPr lang="en-US" dirty="0" smtClean="0"/>
              <a:t>Data acquisition: Collection of data using sensors</a:t>
            </a:r>
            <a:endParaRPr lang="en-US" sz="2400" dirty="0" smtClean="0"/>
          </a:p>
          <a:p>
            <a:pPr lvl="1"/>
            <a:r>
              <a:rPr lang="en-US" dirty="0" smtClean="0"/>
              <a:t>Pre-processing: Calibration and correction of raw data</a:t>
            </a:r>
            <a:endParaRPr lang="en-US" sz="2400" dirty="0" smtClean="0"/>
          </a:p>
          <a:p>
            <a:pPr lvl="1"/>
            <a:r>
              <a:rPr lang="en-US" dirty="0" smtClean="0"/>
              <a:t>Image processing: Enhancement and analysis of images</a:t>
            </a:r>
            <a:endParaRPr lang="en-US" sz="2400" dirty="0" smtClean="0"/>
          </a:p>
          <a:p>
            <a:pPr lvl="1"/>
            <a:r>
              <a:rPr lang="en-US" dirty="0" smtClean="0"/>
              <a:t>Interpretation: Extraction of meaningful information</a:t>
            </a:r>
            <a:endParaRPr lang="en-US" sz="2400" dirty="0" smtClean="0"/>
          </a:p>
          <a:p>
            <a:pPr lvl="1"/>
            <a:r>
              <a:rPr lang="en-US" dirty="0" smtClean="0"/>
              <a:t>Application: Use of information in various fields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Platforms of Remote Sensing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Types of Platforms</a:t>
            </a:r>
            <a:endParaRPr lang="en-US" sz="2800" dirty="0" smtClean="0"/>
          </a:p>
          <a:p>
            <a:pPr lvl="1"/>
            <a:r>
              <a:rPr lang="en-US" dirty="0" smtClean="0"/>
              <a:t>Satellites: Orbiting Earth at various altitudes</a:t>
            </a:r>
            <a:endParaRPr lang="en-US" sz="2400" dirty="0" smtClean="0"/>
          </a:p>
          <a:p>
            <a:pPr lvl="1"/>
            <a:r>
              <a:rPr lang="en-US" dirty="0" smtClean="0"/>
              <a:t>Aircraft: Manned and unmanned aerial vehicles (UAVs)</a:t>
            </a:r>
            <a:endParaRPr lang="en-US" sz="2400" dirty="0" smtClean="0"/>
          </a:p>
          <a:p>
            <a:pPr lvl="1"/>
            <a:r>
              <a:rPr lang="en-US" dirty="0" smtClean="0"/>
              <a:t>Ground-based: Fixed and mobile sensors</a:t>
            </a:r>
            <a:endParaRPr lang="en-US" sz="2400" dirty="0" smtClean="0"/>
          </a:p>
          <a:p>
            <a:pPr lvl="0"/>
            <a:r>
              <a:rPr lang="en-US" dirty="0" smtClean="0"/>
              <a:t>Advantages and limitations of each platform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Types of Satellites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Classification of Remote Sensing Satellites</a:t>
            </a:r>
            <a:endParaRPr lang="en-US" sz="2800" dirty="0" smtClean="0"/>
          </a:p>
          <a:p>
            <a:pPr lvl="1"/>
            <a:r>
              <a:rPr lang="en-US" dirty="0" smtClean="0"/>
              <a:t>Optical Satellites: Capture visible and infrared light</a:t>
            </a:r>
            <a:endParaRPr lang="en-US" sz="2400" dirty="0" smtClean="0"/>
          </a:p>
          <a:p>
            <a:pPr lvl="1"/>
            <a:r>
              <a:rPr lang="en-US" dirty="0" smtClean="0"/>
              <a:t>Radar Satellites: Use microwaves for imaging</a:t>
            </a:r>
            <a:endParaRPr lang="en-US" sz="2400" dirty="0" smtClean="0"/>
          </a:p>
          <a:p>
            <a:pPr lvl="1"/>
            <a:r>
              <a:rPr lang="en-US" dirty="0" err="1" smtClean="0"/>
              <a:t>Hyperspectral</a:t>
            </a:r>
            <a:r>
              <a:rPr lang="en-US" dirty="0" smtClean="0"/>
              <a:t> Satellites: Capture detailed spectral information</a:t>
            </a:r>
            <a:endParaRPr lang="en-US" sz="2400" dirty="0" smtClean="0"/>
          </a:p>
          <a:p>
            <a:pPr lvl="0"/>
            <a:r>
              <a:rPr lang="en-US" dirty="0" smtClean="0"/>
              <a:t>Examples of satellite missions and their applications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330</Words>
  <Application>Microsoft Office PowerPoint</Application>
  <PresentationFormat>On-screen Show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D.N.R.COLLEGE(AUTONOMOUS),BHIMAVARAM DEPARTMENT OF GEOGRAPHY </vt:lpstr>
      <vt:lpstr>Introduction to Remote Sensing</vt:lpstr>
      <vt:lpstr>Introduction to Remote Sensing</vt:lpstr>
      <vt:lpstr>Basis of Remote Sensing</vt:lpstr>
      <vt:lpstr>Electromagnetic Spectrum</vt:lpstr>
      <vt:lpstr>Stages in Remote Sensing</vt:lpstr>
      <vt:lpstr> Stages in Remote Sensing</vt:lpstr>
      <vt:lpstr>Platforms of Remote Sensing</vt:lpstr>
      <vt:lpstr>Types of Satellites</vt:lpstr>
      <vt:lpstr>Types of Sensors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D.N.R.COLLEGE(AUTONOMOUS),BHIMAVARAM DEPARTMENT OF GEOGRAPHY </dc:title>
  <dc:creator>NAAC-PC</dc:creator>
  <cp:lastModifiedBy>NAAC-PC</cp:lastModifiedBy>
  <cp:revision>8</cp:revision>
  <dcterms:created xsi:type="dcterms:W3CDTF">2006-08-16T00:00:00Z</dcterms:created>
  <dcterms:modified xsi:type="dcterms:W3CDTF">2024-06-22T11:06:45Z</dcterms:modified>
</cp:coreProperties>
</file>