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85800" y="2362200"/>
            <a:ext cx="7772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Remote Sensing and GIS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Challenges in Remote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Data Availability and Quality</a:t>
            </a:r>
          </a:p>
          <a:p>
            <a:pPr lvl="0"/>
            <a:r>
              <a:rPr lang="en-US" dirty="0" smtClean="0"/>
              <a:t>Technological Advancements and Costs</a:t>
            </a:r>
          </a:p>
          <a:p>
            <a:pPr lvl="0"/>
            <a:r>
              <a:rPr lang="en-US" dirty="0" smtClean="0"/>
              <a:t>Capacity Building and Skill Development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Introduction to Aerial Photographs and Remote Sensing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Advantages, Types, Development, and Applications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Aerial Photographs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Aerial Photographs</a:t>
            </a:r>
            <a:endParaRPr lang="en-US" sz="2800" dirty="0" smtClean="0"/>
          </a:p>
          <a:p>
            <a:pPr lvl="1"/>
            <a:r>
              <a:rPr lang="en-US" dirty="0" smtClean="0"/>
              <a:t>Aerial photographs are images of the Earth's surface taken from aircraft or satellites.</a:t>
            </a:r>
            <a:endParaRPr lang="en-US" sz="2400" dirty="0" smtClean="0"/>
          </a:p>
          <a:p>
            <a:pPr lvl="0"/>
            <a:r>
              <a:rPr lang="en-US" dirty="0" smtClean="0"/>
              <a:t>Advantages of Aerial Photographs</a:t>
            </a:r>
            <a:endParaRPr lang="en-US" sz="2800" dirty="0" smtClean="0"/>
          </a:p>
          <a:p>
            <a:pPr lvl="1"/>
            <a:r>
              <a:rPr lang="en-US" dirty="0" smtClean="0"/>
              <a:t>High spatial resolution</a:t>
            </a:r>
            <a:endParaRPr lang="en-US" sz="2400" dirty="0" smtClean="0"/>
          </a:p>
          <a:p>
            <a:pPr lvl="1"/>
            <a:r>
              <a:rPr lang="en-US" dirty="0" smtClean="0"/>
              <a:t>Detailed visualization of terrain features</a:t>
            </a:r>
            <a:endParaRPr lang="en-US" sz="2400" dirty="0" smtClean="0"/>
          </a:p>
          <a:p>
            <a:pPr lvl="1"/>
            <a:r>
              <a:rPr lang="en-US" dirty="0" smtClean="0"/>
              <a:t>Historical documentation and change detection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Remote Sensing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Development of Remote Sensing in India</a:t>
            </a:r>
            <a:endParaRPr lang="en-US" sz="2800" dirty="0" smtClean="0"/>
          </a:p>
          <a:p>
            <a:pPr lvl="1"/>
            <a:r>
              <a:rPr lang="en-US" dirty="0" smtClean="0"/>
              <a:t>Establishment of Indian Space Research </a:t>
            </a:r>
            <a:r>
              <a:rPr lang="en-US" dirty="0" err="1" smtClean="0"/>
              <a:t>Organisation</a:t>
            </a:r>
            <a:r>
              <a:rPr lang="en-US" dirty="0" smtClean="0"/>
              <a:t> (ISRO)</a:t>
            </a:r>
            <a:endParaRPr lang="en-US" sz="2400" dirty="0" smtClean="0"/>
          </a:p>
          <a:p>
            <a:pPr lvl="1"/>
            <a:r>
              <a:rPr lang="en-US" dirty="0" smtClean="0"/>
              <a:t>Launch of Indian Remote Sensing (IRS) satellites</a:t>
            </a:r>
            <a:endParaRPr lang="en-US" sz="2400" dirty="0" smtClean="0"/>
          </a:p>
          <a:p>
            <a:pPr lvl="1"/>
            <a:r>
              <a:rPr lang="en-US" dirty="0" smtClean="0"/>
              <a:t>Role of National Remote Sensing Centre (NRSC)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Applications of Remote Sensing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lvl="0"/>
            <a:r>
              <a:rPr lang="en-US" dirty="0" smtClean="0"/>
              <a:t>Geographical Aspects</a:t>
            </a:r>
            <a:endParaRPr lang="en-US" sz="2800" dirty="0" smtClean="0"/>
          </a:p>
          <a:p>
            <a:pPr lvl="1"/>
            <a:r>
              <a:rPr lang="en-US" dirty="0" smtClean="0"/>
              <a:t>Land Use and Land Cover Mapping</a:t>
            </a:r>
            <a:endParaRPr lang="en-US" sz="2400" dirty="0" smtClean="0"/>
          </a:p>
          <a:p>
            <a:pPr lvl="1"/>
            <a:r>
              <a:rPr lang="en-US" dirty="0" smtClean="0"/>
              <a:t>Natural Resource Management</a:t>
            </a:r>
            <a:endParaRPr lang="en-US" sz="2400" dirty="0" smtClean="0"/>
          </a:p>
          <a:p>
            <a:pPr lvl="1"/>
            <a:r>
              <a:rPr lang="en-US" dirty="0" smtClean="0"/>
              <a:t>Disaster Monitoring and Management</a:t>
            </a:r>
            <a:endParaRPr lang="en-US" sz="2400" dirty="0" smtClean="0"/>
          </a:p>
          <a:p>
            <a:pPr lvl="1"/>
            <a:r>
              <a:rPr lang="en-US" dirty="0" smtClean="0"/>
              <a:t>Urban and Regional Planning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Land Use and Land Cover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Importance of Land Use/Land Cover Mapping</a:t>
            </a:r>
          </a:p>
          <a:p>
            <a:pPr lvl="0"/>
            <a:r>
              <a:rPr lang="en-US" dirty="0" smtClean="0"/>
              <a:t>Remote Sensing Techniques: Classification algorithms</a:t>
            </a:r>
          </a:p>
          <a:p>
            <a:pPr lvl="0"/>
            <a:r>
              <a:rPr lang="en-US" dirty="0" smtClean="0"/>
              <a:t>Case Study: Urban Expansion Mapping using Remote Sensing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dirty="0" smtClean="0"/>
              <a:t>Natural 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Monitoring of Forests and Vegetation Cover</a:t>
            </a:r>
          </a:p>
          <a:p>
            <a:pPr lvl="0"/>
            <a:r>
              <a:rPr lang="en-US" dirty="0" smtClean="0"/>
              <a:t>Water Resource Management: Lakes, Rivers, and Reservoirs</a:t>
            </a:r>
          </a:p>
          <a:p>
            <a:pPr lvl="0"/>
            <a:r>
              <a:rPr lang="en-US" dirty="0" smtClean="0"/>
              <a:t>Soil Mapping and Agriculture Monitoring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Disaster Monitoring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Early Warning Systems for Cyclones, Floods, and Landslides</a:t>
            </a:r>
          </a:p>
          <a:p>
            <a:pPr lvl="0"/>
            <a:r>
              <a:rPr lang="en-US" dirty="0" smtClean="0"/>
              <a:t>Post-disaster Damage Assessment</a:t>
            </a:r>
          </a:p>
          <a:p>
            <a:pPr lvl="0"/>
            <a:r>
              <a:rPr lang="en-US" dirty="0" smtClean="0"/>
              <a:t>Integration with Geographic Information Systems (GIS)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Urban and Regional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Urban Growth Monitoring and Management</a:t>
            </a:r>
          </a:p>
          <a:p>
            <a:pPr lvl="0"/>
            <a:r>
              <a:rPr lang="en-US" dirty="0" smtClean="0"/>
              <a:t>Infrastructure Development: Transport networks, utilities</a:t>
            </a:r>
          </a:p>
          <a:p>
            <a:pPr lvl="0"/>
            <a:r>
              <a:rPr lang="en-US" dirty="0" smtClean="0"/>
              <a:t>Smart City Initiatives and Remote Sensing Applications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246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D.N.R.COLLEGE(AUTONOMOUS),BHIMAVARAM DEPARTMENT OF GEOGRAPHY </vt:lpstr>
      <vt:lpstr>Introduction to Aerial Photographs and Remote Sensing in India</vt:lpstr>
      <vt:lpstr>Introduction to Aerial Photographs</vt:lpstr>
      <vt:lpstr>Remote Sensing in India</vt:lpstr>
      <vt:lpstr>Applications of Remote Sensing Techniques</vt:lpstr>
      <vt:lpstr>Land Use and Land Cover Mapping</vt:lpstr>
      <vt:lpstr> Natural Resource Management</vt:lpstr>
      <vt:lpstr>Disaster Monitoring and Management</vt:lpstr>
      <vt:lpstr>Urban and Regional Planning</vt:lpstr>
      <vt:lpstr>Challenges in Remote Sensing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10</cp:revision>
  <dcterms:created xsi:type="dcterms:W3CDTF">2006-08-16T00:00:00Z</dcterms:created>
  <dcterms:modified xsi:type="dcterms:W3CDTF">2024-06-22T11:42:01Z</dcterms:modified>
</cp:coreProperties>
</file>