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D.N.R.COLLEGE(AUTONOMOUS),BHIMAVARAM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DEPARTMENT OF GEOGRAPHY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8768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K.SOMAYYA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LECTURER IN GEOGRAPHY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685800" y="2362200"/>
            <a:ext cx="7772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to Remote Sensing and GIS</a:t>
            </a:r>
            <a:endParaRPr lang="en-US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Applications of 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Spatial Analysis in Various Fields:</a:t>
            </a:r>
            <a:endParaRPr lang="en-US" sz="2800" dirty="0" smtClean="0"/>
          </a:p>
          <a:p>
            <a:pPr lvl="1"/>
            <a:r>
              <a:rPr lang="en-US" dirty="0" smtClean="0"/>
              <a:t>Urban Planning and Development</a:t>
            </a:r>
            <a:endParaRPr lang="en-US" sz="2400" dirty="0" smtClean="0"/>
          </a:p>
          <a:p>
            <a:pPr lvl="1"/>
            <a:r>
              <a:rPr lang="en-US" dirty="0" smtClean="0"/>
              <a:t>Environmental Management</a:t>
            </a:r>
            <a:endParaRPr lang="en-US" sz="2400" dirty="0" smtClean="0"/>
          </a:p>
          <a:p>
            <a:pPr lvl="1"/>
            <a:r>
              <a:rPr lang="en-US" dirty="0" smtClean="0"/>
              <a:t>Natural Resource Mapping</a:t>
            </a:r>
            <a:endParaRPr lang="en-US" sz="2400" dirty="0" smtClean="0"/>
          </a:p>
          <a:p>
            <a:pPr lvl="1"/>
            <a:r>
              <a:rPr lang="en-US" dirty="0" smtClean="0"/>
              <a:t>Public Health and Epidemiology</a:t>
            </a:r>
            <a:endParaRPr lang="en-US" sz="2400" dirty="0" smtClean="0"/>
          </a:p>
          <a:p>
            <a:pPr lvl="1"/>
            <a:r>
              <a:rPr lang="en-US" dirty="0" smtClean="0"/>
              <a:t>Transportation and Logistics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Introduction to 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Definition of GIS</a:t>
            </a:r>
            <a:endParaRPr lang="en-US" sz="2800" dirty="0" smtClean="0"/>
          </a:p>
          <a:p>
            <a:pPr lvl="1"/>
            <a:r>
              <a:rPr lang="en-US" dirty="0" smtClean="0"/>
              <a:t>GIS is a system designed to capture, store, manipulate, analyze, manage, and present spatial or geographic data.</a:t>
            </a:r>
            <a:endParaRPr lang="en-US" sz="2400" dirty="0" smtClean="0"/>
          </a:p>
          <a:p>
            <a:pPr lvl="0"/>
            <a:r>
              <a:rPr lang="en-US" dirty="0" smtClean="0"/>
              <a:t>Purpose of GIS</a:t>
            </a:r>
            <a:endParaRPr lang="en-US" sz="2800" dirty="0" smtClean="0"/>
          </a:p>
          <a:p>
            <a:pPr lvl="1"/>
            <a:r>
              <a:rPr lang="en-US" dirty="0" smtClean="0"/>
              <a:t>Spatial data analysis</a:t>
            </a:r>
            <a:endParaRPr lang="en-US" sz="2400" dirty="0" smtClean="0"/>
          </a:p>
          <a:p>
            <a:pPr lvl="1"/>
            <a:r>
              <a:rPr lang="en-US" dirty="0" smtClean="0"/>
              <a:t>Decision-making support</a:t>
            </a:r>
            <a:endParaRPr lang="en-US" sz="2400" dirty="0" smtClean="0"/>
          </a:p>
          <a:p>
            <a:pPr lvl="1"/>
            <a:r>
              <a:rPr lang="en-US" dirty="0" smtClean="0"/>
              <a:t>Resource management</a:t>
            </a:r>
            <a:endParaRPr lang="en-US" sz="2400" dirty="0" smtClean="0"/>
          </a:p>
          <a:p>
            <a:pPr lvl="1"/>
            <a:r>
              <a:rPr lang="en-US" dirty="0" smtClean="0"/>
              <a:t>Planning and development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Advantages of 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Key Advantages:</a:t>
            </a:r>
            <a:endParaRPr lang="en-US" sz="2800" dirty="0" smtClean="0"/>
          </a:p>
          <a:p>
            <a:pPr lvl="1"/>
            <a:r>
              <a:rPr lang="en-US" dirty="0" smtClean="0"/>
              <a:t>Integration of spatial and non-spatial data</a:t>
            </a:r>
            <a:endParaRPr lang="en-US" sz="2400" dirty="0" smtClean="0"/>
          </a:p>
          <a:p>
            <a:pPr lvl="1"/>
            <a:r>
              <a:rPr lang="en-US" dirty="0" smtClean="0"/>
              <a:t>Visualization of complex data</a:t>
            </a:r>
            <a:endParaRPr lang="en-US" sz="2400" dirty="0" smtClean="0"/>
          </a:p>
          <a:p>
            <a:pPr lvl="1"/>
            <a:r>
              <a:rPr lang="en-US" dirty="0" smtClean="0"/>
              <a:t>Spatial analysis capabilities</a:t>
            </a:r>
            <a:endParaRPr lang="en-US" sz="2400" dirty="0" smtClean="0"/>
          </a:p>
          <a:p>
            <a:pPr lvl="1"/>
            <a:r>
              <a:rPr lang="en-US" dirty="0" smtClean="0"/>
              <a:t>Support for informed decision-making</a:t>
            </a:r>
            <a:endParaRPr lang="en-US" sz="2400" dirty="0" smtClean="0"/>
          </a:p>
          <a:p>
            <a:pPr lvl="1"/>
            <a:r>
              <a:rPr lang="en-US" dirty="0" smtClean="0"/>
              <a:t>Efficiency in data management and retrieval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History of 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Evolution of GIS technology</a:t>
            </a:r>
            <a:endParaRPr lang="en-US" sz="2800" dirty="0" smtClean="0"/>
          </a:p>
          <a:p>
            <a:pPr lvl="1"/>
            <a:r>
              <a:rPr lang="en-US" dirty="0" smtClean="0"/>
              <a:t>Early developments and pioneers</a:t>
            </a:r>
            <a:endParaRPr lang="en-US" sz="2400" dirty="0" smtClean="0"/>
          </a:p>
          <a:p>
            <a:pPr lvl="1"/>
            <a:r>
              <a:rPr lang="en-US" dirty="0" smtClean="0"/>
              <a:t>Milestones in GIS development</a:t>
            </a:r>
            <a:endParaRPr lang="en-US" sz="2400" dirty="0" smtClean="0"/>
          </a:p>
          <a:p>
            <a:pPr lvl="1"/>
            <a:r>
              <a:rPr lang="en-US" dirty="0" smtClean="0"/>
              <a:t>Adoption across different sectors: government, industry, academia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Software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lvl="0"/>
            <a:r>
              <a:rPr lang="en-US" dirty="0" smtClean="0"/>
              <a:t>Software Components of GIS</a:t>
            </a:r>
            <a:endParaRPr lang="en-US" sz="2800" dirty="0" smtClean="0"/>
          </a:p>
          <a:p>
            <a:pPr lvl="1"/>
            <a:r>
              <a:rPr lang="en-US" dirty="0" smtClean="0"/>
              <a:t>GIS Software: Examples (</a:t>
            </a:r>
            <a:r>
              <a:rPr lang="en-US" dirty="0" err="1" smtClean="0"/>
              <a:t>ArcGIS</a:t>
            </a:r>
            <a:r>
              <a:rPr lang="en-US" dirty="0" smtClean="0"/>
              <a:t>, QGIS, GRASS GIS)</a:t>
            </a:r>
            <a:endParaRPr lang="en-US" sz="2400" dirty="0" smtClean="0"/>
          </a:p>
          <a:p>
            <a:pPr lvl="1"/>
            <a:r>
              <a:rPr lang="en-US" dirty="0" smtClean="0"/>
              <a:t>Database Management Systems (DBMS): Oracle, </a:t>
            </a:r>
            <a:r>
              <a:rPr lang="en-US" dirty="0" err="1" smtClean="0"/>
              <a:t>PostgreSQL</a:t>
            </a:r>
            <a:endParaRPr lang="en-US" sz="2400" dirty="0" smtClean="0"/>
          </a:p>
          <a:p>
            <a:pPr lvl="1"/>
            <a:r>
              <a:rPr lang="en-US" dirty="0" smtClean="0"/>
              <a:t>Spatial Analysis Tools: R, Python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Hardware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Hardware Components for GIS</a:t>
            </a:r>
            <a:endParaRPr lang="en-US" sz="2800" dirty="0" smtClean="0"/>
          </a:p>
          <a:p>
            <a:pPr lvl="1"/>
            <a:r>
              <a:rPr lang="en-US" dirty="0" smtClean="0"/>
              <a:t>Computers: Desktop, Laptop</a:t>
            </a:r>
            <a:endParaRPr lang="en-US" sz="2400" dirty="0" smtClean="0"/>
          </a:p>
          <a:p>
            <a:pPr lvl="1"/>
            <a:r>
              <a:rPr lang="en-US" dirty="0" smtClean="0"/>
              <a:t>Workstations and Servers</a:t>
            </a:r>
            <a:endParaRPr lang="en-US" sz="2400" dirty="0" smtClean="0"/>
          </a:p>
          <a:p>
            <a:pPr lvl="1"/>
            <a:r>
              <a:rPr lang="en-US" dirty="0" smtClean="0"/>
              <a:t>Input Devices: GPS receivers, digitizers</a:t>
            </a:r>
            <a:endParaRPr lang="en-US" sz="2400" dirty="0" smtClean="0"/>
          </a:p>
          <a:p>
            <a:pPr lvl="1"/>
            <a:r>
              <a:rPr lang="en-US" dirty="0" smtClean="0"/>
              <a:t>Output Devices: Printers, plotters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 Classification of GIS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Classification Based on Functionality:</a:t>
            </a:r>
            <a:endParaRPr lang="en-US" sz="2800" dirty="0" smtClean="0"/>
          </a:p>
          <a:p>
            <a:pPr lvl="1"/>
            <a:r>
              <a:rPr lang="en-US" dirty="0" smtClean="0"/>
              <a:t>Desktop GIS</a:t>
            </a:r>
            <a:endParaRPr lang="en-US" sz="2400" dirty="0" smtClean="0"/>
          </a:p>
          <a:p>
            <a:pPr lvl="1"/>
            <a:r>
              <a:rPr lang="en-US" dirty="0" smtClean="0"/>
              <a:t>Web GIS</a:t>
            </a:r>
            <a:endParaRPr lang="en-US" sz="2400" dirty="0" smtClean="0"/>
          </a:p>
          <a:p>
            <a:pPr lvl="1"/>
            <a:r>
              <a:rPr lang="en-US" dirty="0" smtClean="0"/>
              <a:t>Mobile GIS</a:t>
            </a:r>
            <a:endParaRPr lang="en-US" sz="2400" dirty="0" smtClean="0"/>
          </a:p>
          <a:p>
            <a:pPr lvl="0"/>
            <a:r>
              <a:rPr lang="en-US" dirty="0" smtClean="0"/>
              <a:t>Examples and Applications of Each Type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Classification of GIS Hardware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Classification Based on Processing Power:</a:t>
            </a:r>
            <a:endParaRPr lang="en-US" sz="2800" dirty="0" smtClean="0"/>
          </a:p>
          <a:p>
            <a:pPr lvl="1"/>
            <a:r>
              <a:rPr lang="en-US" dirty="0" smtClean="0"/>
              <a:t>High-end Servers</a:t>
            </a:r>
            <a:endParaRPr lang="en-US" sz="2400" dirty="0" smtClean="0"/>
          </a:p>
          <a:p>
            <a:pPr lvl="1"/>
            <a:r>
              <a:rPr lang="en-US" dirty="0" smtClean="0"/>
              <a:t>Workstations</a:t>
            </a:r>
            <a:endParaRPr lang="en-US" sz="2400" dirty="0" smtClean="0"/>
          </a:p>
          <a:p>
            <a:pPr lvl="1"/>
            <a:r>
              <a:rPr lang="en-US" dirty="0" smtClean="0"/>
              <a:t>Personal Computers</a:t>
            </a:r>
            <a:endParaRPr lang="en-US" sz="2400" dirty="0" smtClean="0"/>
          </a:p>
          <a:p>
            <a:pPr lvl="0"/>
            <a:r>
              <a:rPr lang="en-US" dirty="0" smtClean="0"/>
              <a:t>Selection Criteria based on Project Scale and Complexity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GIS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Key Components:</a:t>
            </a:r>
            <a:endParaRPr lang="en-US" sz="2800" dirty="0" smtClean="0"/>
          </a:p>
          <a:p>
            <a:pPr lvl="1"/>
            <a:r>
              <a:rPr lang="en-US" dirty="0" smtClean="0"/>
              <a:t>Data Input: Capture and digitization</a:t>
            </a:r>
            <a:endParaRPr lang="en-US" sz="2400" dirty="0" smtClean="0"/>
          </a:p>
          <a:p>
            <a:pPr lvl="1"/>
            <a:r>
              <a:rPr lang="en-US" dirty="0" smtClean="0"/>
              <a:t>Data Storage: Database management</a:t>
            </a:r>
            <a:endParaRPr lang="en-US" sz="2400" dirty="0" smtClean="0"/>
          </a:p>
          <a:p>
            <a:pPr lvl="1"/>
            <a:r>
              <a:rPr lang="en-US" dirty="0" smtClean="0"/>
              <a:t>Data Processing: Analysis and modeling</a:t>
            </a:r>
            <a:endParaRPr lang="en-US" sz="2400" dirty="0" smtClean="0"/>
          </a:p>
          <a:p>
            <a:pPr lvl="1"/>
            <a:r>
              <a:rPr lang="en-US" dirty="0" smtClean="0"/>
              <a:t>Data Output: Visualization and reporting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267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D.N.R.COLLEGE(AUTONOMOUS),BHIMAVARAM DEPARTMENT OF GEOGRAPHY </vt:lpstr>
      <vt:lpstr>Introduction to GIS</vt:lpstr>
      <vt:lpstr>Advantages of GIS</vt:lpstr>
      <vt:lpstr>History of GIS</vt:lpstr>
      <vt:lpstr>Software Requirements</vt:lpstr>
      <vt:lpstr>Hardware Requirements</vt:lpstr>
      <vt:lpstr> Classification of GIS Software</vt:lpstr>
      <vt:lpstr>Classification of GIS Hardware</vt:lpstr>
      <vt:lpstr>GIS Components</vt:lpstr>
      <vt:lpstr>Applications of GIS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WEB</cp:lastModifiedBy>
  <cp:revision>12</cp:revision>
  <dcterms:created xsi:type="dcterms:W3CDTF">2006-08-16T00:00:00Z</dcterms:created>
  <dcterms:modified xsi:type="dcterms:W3CDTF">2024-06-29T05:46:42Z</dcterms:modified>
</cp:coreProperties>
</file>