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23622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Remote Sensing and GIS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DGPS (Differential GPS)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DGPS</a:t>
            </a:r>
            <a:endParaRPr lang="en-US" sz="2800" dirty="0" smtClean="0"/>
          </a:p>
          <a:p>
            <a:pPr lvl="1"/>
            <a:r>
              <a:rPr lang="en-US" dirty="0" smtClean="0"/>
              <a:t>Technique to improve GPS accuracy</a:t>
            </a:r>
            <a:endParaRPr lang="en-US" sz="2400" dirty="0" smtClean="0"/>
          </a:p>
          <a:p>
            <a:pPr lvl="1"/>
            <a:r>
              <a:rPr lang="en-US" dirty="0" smtClean="0"/>
              <a:t>Uses stationary reference stations to correct GPS signals</a:t>
            </a:r>
            <a:endParaRPr lang="en-US" sz="2400" dirty="0" smtClean="0"/>
          </a:p>
          <a:p>
            <a:pPr lvl="0"/>
            <a:r>
              <a:rPr lang="en-US" dirty="0" smtClean="0"/>
              <a:t>Applications and Benefits of DGPS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GIS Data Types and GPS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Spatial and Attribute </a:t>
            </a:r>
            <a:r>
              <a:rPr lang="en-US" dirty="0" smtClean="0"/>
              <a:t>Data </a:t>
            </a:r>
          </a:p>
          <a:p>
            <a:pPr lvl="0"/>
            <a:r>
              <a:rPr lang="en-US" dirty="0" smtClean="0"/>
              <a:t> </a:t>
            </a:r>
            <a:r>
              <a:rPr lang="en-US" dirty="0" smtClean="0"/>
              <a:t>Raster 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 </a:t>
            </a:r>
            <a:r>
              <a:rPr lang="en-US" dirty="0" smtClean="0"/>
              <a:t>Vector Data Structure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GIS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GIS Data Types</a:t>
            </a:r>
            <a:endParaRPr lang="en-US" sz="2800" dirty="0" smtClean="0"/>
          </a:p>
          <a:p>
            <a:pPr lvl="1"/>
            <a:r>
              <a:rPr lang="en-US" dirty="0" smtClean="0"/>
              <a:t>Spatial Data: Geographical locations and shapes</a:t>
            </a:r>
            <a:endParaRPr lang="en-US" sz="2400" dirty="0" smtClean="0"/>
          </a:p>
          <a:p>
            <a:pPr lvl="1"/>
            <a:r>
              <a:rPr lang="en-US" dirty="0" smtClean="0"/>
              <a:t>Attribute Data: Descriptive information about spatial features</a:t>
            </a:r>
            <a:endParaRPr lang="en-US" sz="2400" dirty="0" smtClean="0"/>
          </a:p>
          <a:p>
            <a:pPr lvl="0"/>
            <a:r>
              <a:rPr lang="en-US" dirty="0" smtClean="0"/>
              <a:t>Importance of Spatial and Attribute Data in GIS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Spatial Data: Raster vs.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Raster Data Structure</a:t>
            </a:r>
            <a:endParaRPr lang="en-US" sz="2800" dirty="0" smtClean="0"/>
          </a:p>
          <a:p>
            <a:pPr lvl="1"/>
            <a:r>
              <a:rPr lang="en-US" dirty="0" smtClean="0"/>
              <a:t>Grid-based representation</a:t>
            </a:r>
            <a:endParaRPr lang="en-US" sz="2400" dirty="0" smtClean="0"/>
          </a:p>
          <a:p>
            <a:pPr lvl="1"/>
            <a:r>
              <a:rPr lang="en-US" dirty="0" smtClean="0"/>
              <a:t>Examples: Satellite imagery, aerial photographs</a:t>
            </a:r>
            <a:endParaRPr lang="en-US" sz="2400" dirty="0" smtClean="0"/>
          </a:p>
          <a:p>
            <a:pPr lvl="0"/>
            <a:r>
              <a:rPr lang="en-US" dirty="0" smtClean="0"/>
              <a:t>Vector Data Structure</a:t>
            </a:r>
            <a:endParaRPr lang="en-US" sz="2800" dirty="0" smtClean="0"/>
          </a:p>
          <a:p>
            <a:pPr lvl="1"/>
            <a:r>
              <a:rPr lang="en-US" dirty="0" smtClean="0"/>
              <a:t>Points, lines, polygons</a:t>
            </a:r>
            <a:endParaRPr lang="en-US" sz="2400" dirty="0" smtClean="0"/>
          </a:p>
          <a:p>
            <a:pPr lvl="1"/>
            <a:r>
              <a:rPr lang="en-US" dirty="0" smtClean="0"/>
              <a:t>Examples: Points of interest, road networks, administrative boundaries</a:t>
            </a:r>
            <a:endParaRPr lang="en-US" sz="2400" dirty="0" smtClean="0"/>
          </a:p>
          <a:p>
            <a:pPr lvl="0"/>
            <a:r>
              <a:rPr lang="en-US" dirty="0" smtClean="0"/>
              <a:t>Comparison of Raster and Vector Data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Attributes in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Definition of Attribute Data</a:t>
            </a:r>
            <a:endParaRPr lang="en-US" sz="2800" dirty="0" smtClean="0"/>
          </a:p>
          <a:p>
            <a:pPr lvl="1"/>
            <a:r>
              <a:rPr lang="en-US" dirty="0" smtClean="0"/>
              <a:t>Non-spatial information linked to spatial features</a:t>
            </a:r>
            <a:endParaRPr lang="en-US" sz="2400" dirty="0" smtClean="0"/>
          </a:p>
          <a:p>
            <a:pPr lvl="0"/>
            <a:r>
              <a:rPr lang="en-US" dirty="0" smtClean="0"/>
              <a:t>Examples of Attribute Data</a:t>
            </a:r>
            <a:endParaRPr lang="en-US" sz="2800" dirty="0" smtClean="0"/>
          </a:p>
          <a:p>
            <a:pPr lvl="1"/>
            <a:r>
              <a:rPr lang="en-US" dirty="0" smtClean="0"/>
              <a:t>Population density, land use classification, temperature readings</a:t>
            </a:r>
            <a:endParaRPr lang="en-US" sz="2400" dirty="0" smtClean="0"/>
          </a:p>
          <a:p>
            <a:pPr lvl="0"/>
            <a:r>
              <a:rPr lang="en-US" dirty="0" smtClean="0"/>
              <a:t>Integration of Spatial and Attribute Data in GIS Analysis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GIS Data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Common GIS Data Formats</a:t>
            </a:r>
            <a:endParaRPr lang="en-US" sz="2800" dirty="0" smtClean="0"/>
          </a:p>
          <a:p>
            <a:pPr lvl="1"/>
            <a:r>
              <a:rPr lang="en-US" dirty="0" smtClean="0"/>
              <a:t>Raster Formats: TIFF, JPEG, </a:t>
            </a:r>
            <a:r>
              <a:rPr lang="en-US" dirty="0" err="1" smtClean="0"/>
              <a:t>GeoTIFF</a:t>
            </a:r>
            <a:endParaRPr lang="en-US" sz="2400" dirty="0" smtClean="0"/>
          </a:p>
          <a:p>
            <a:pPr lvl="1"/>
            <a:r>
              <a:rPr lang="en-US" dirty="0" smtClean="0"/>
              <a:t>Vector Formats: </a:t>
            </a:r>
            <a:r>
              <a:rPr lang="en-US" dirty="0" err="1" smtClean="0"/>
              <a:t>Shapefile</a:t>
            </a:r>
            <a:r>
              <a:rPr lang="en-US" dirty="0" smtClean="0"/>
              <a:t> (SHP), </a:t>
            </a:r>
            <a:r>
              <a:rPr lang="en-US" dirty="0" err="1" smtClean="0"/>
              <a:t>GeoJSON</a:t>
            </a:r>
            <a:r>
              <a:rPr lang="en-US" dirty="0" smtClean="0"/>
              <a:t>, KML</a:t>
            </a:r>
            <a:endParaRPr lang="en-US" sz="2400" dirty="0" smtClean="0"/>
          </a:p>
          <a:p>
            <a:pPr lvl="0"/>
            <a:r>
              <a:rPr lang="en-US" dirty="0" smtClean="0"/>
              <a:t>Selection of Data Formats based on Project Requirements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Introduction to GPS/DGPS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GPS (Global Positioning System)</a:t>
            </a:r>
            <a:endParaRPr lang="en-US" sz="2800" dirty="0" smtClean="0"/>
          </a:p>
          <a:p>
            <a:pPr lvl="1"/>
            <a:r>
              <a:rPr lang="en-US" dirty="0" smtClean="0"/>
              <a:t>Satellite-based navigation system</a:t>
            </a:r>
            <a:endParaRPr lang="en-US" sz="2400" dirty="0" smtClean="0"/>
          </a:p>
          <a:p>
            <a:pPr lvl="1"/>
            <a:r>
              <a:rPr lang="en-US" dirty="0" smtClean="0"/>
              <a:t>Provides accurate location and time information</a:t>
            </a:r>
            <a:endParaRPr lang="en-US" sz="2400" dirty="0" smtClean="0"/>
          </a:p>
          <a:p>
            <a:pPr lvl="0"/>
            <a:r>
              <a:rPr lang="en-US" dirty="0" smtClean="0"/>
              <a:t>Importance of GPS in GIS and Mapping Applications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GNSS (Global Navigation Satellite System)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GNSS</a:t>
            </a:r>
            <a:endParaRPr lang="en-US" sz="2800" dirty="0" smtClean="0"/>
          </a:p>
          <a:p>
            <a:pPr lvl="1"/>
            <a:r>
              <a:rPr lang="en-US" dirty="0" smtClean="0"/>
              <a:t>Includes GPS, GLONASS, Galileo, </a:t>
            </a:r>
            <a:r>
              <a:rPr lang="en-US" dirty="0" err="1" smtClean="0"/>
              <a:t>BeiDou</a:t>
            </a:r>
            <a:endParaRPr lang="en-US" sz="2400" dirty="0" smtClean="0"/>
          </a:p>
          <a:p>
            <a:pPr lvl="1"/>
            <a:r>
              <a:rPr lang="en-US" dirty="0" smtClean="0"/>
              <a:t>Enhanced accuracy and coverage compared to GPS alone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Applications of GPS Technology</a:t>
            </a:r>
            <a:endParaRPr lang="en-US" sz="2800" dirty="0" smtClean="0"/>
          </a:p>
          <a:p>
            <a:pPr lvl="1"/>
            <a:r>
              <a:rPr lang="en-US" dirty="0" smtClean="0"/>
              <a:t>Navigation and route planning</a:t>
            </a:r>
            <a:endParaRPr lang="en-US" sz="2400" dirty="0" smtClean="0"/>
          </a:p>
          <a:p>
            <a:pPr lvl="1"/>
            <a:r>
              <a:rPr lang="en-US" dirty="0" smtClean="0"/>
              <a:t>Surveying and mapping</a:t>
            </a:r>
            <a:endParaRPr lang="en-US" sz="2400" dirty="0" smtClean="0"/>
          </a:p>
          <a:p>
            <a:pPr lvl="1"/>
            <a:r>
              <a:rPr lang="en-US" dirty="0" smtClean="0"/>
              <a:t>Precision agriculture and farming</a:t>
            </a:r>
            <a:endParaRPr lang="en-US" sz="2400" dirty="0" smtClean="0"/>
          </a:p>
          <a:p>
            <a:pPr lvl="1"/>
            <a:r>
              <a:rPr lang="en-US" dirty="0" smtClean="0"/>
              <a:t>Emergency response and disaster management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276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GIS Data Types and GPS Applications</vt:lpstr>
      <vt:lpstr>Introduction to GIS Data Types</vt:lpstr>
      <vt:lpstr>Spatial Data: Raster vs. Vector</vt:lpstr>
      <vt:lpstr>Attributes in GIS</vt:lpstr>
      <vt:lpstr>GIS Data Formats</vt:lpstr>
      <vt:lpstr> Introduction to GPS/DGPS</vt:lpstr>
      <vt:lpstr>GNSS (Global Navigation Satellite System)</vt:lpstr>
      <vt:lpstr>GIS Components</vt:lpstr>
      <vt:lpstr>DGPS (Differential GPS)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12</cp:revision>
  <dcterms:created xsi:type="dcterms:W3CDTF">2006-08-16T00:00:00Z</dcterms:created>
  <dcterms:modified xsi:type="dcterms:W3CDTF">2024-06-22T11:58:43Z</dcterms:modified>
</cp:coreProperties>
</file>