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23622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Remote Sensing and GIS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GIS in Health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Disease Surveillance</a:t>
            </a:r>
          </a:p>
          <a:p>
            <a:pPr lvl="0"/>
            <a:r>
              <a:rPr lang="en-US" dirty="0" smtClean="0"/>
              <a:t>Healthcare Facility Planning</a:t>
            </a:r>
          </a:p>
          <a:p>
            <a:pPr lvl="0"/>
            <a:r>
              <a:rPr lang="en-US" dirty="0" smtClean="0"/>
              <a:t>Epidemiological Studies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Remote Sensing and GIS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Applications in Various Fields of Geography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Remote Sensing and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Obtaining information about objects or areas from a distance</a:t>
            </a:r>
            <a:endParaRPr lang="en-US" sz="2400" dirty="0" smtClean="0"/>
          </a:p>
          <a:p>
            <a:pPr lvl="0"/>
            <a:r>
              <a:rPr lang="en-US" dirty="0" smtClean="0"/>
              <a:t>Definition of GIS (Geographical Information System)</a:t>
            </a:r>
            <a:endParaRPr lang="en-US" sz="2800" dirty="0" smtClean="0"/>
          </a:p>
          <a:p>
            <a:pPr lvl="1"/>
            <a:r>
              <a:rPr lang="en-US" dirty="0" smtClean="0"/>
              <a:t>System for capturing, storing, analyzing, and managing spatial data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Integration of Remote Sensing and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Integration</a:t>
            </a:r>
            <a:endParaRPr lang="en-US" sz="2800" dirty="0" smtClean="0"/>
          </a:p>
          <a:p>
            <a:pPr lvl="1"/>
            <a:r>
              <a:rPr lang="en-US" dirty="0" smtClean="0"/>
              <a:t>Enhances spatial analysis capabilities</a:t>
            </a:r>
            <a:endParaRPr lang="en-US" sz="2400" dirty="0" smtClean="0"/>
          </a:p>
          <a:p>
            <a:pPr lvl="1"/>
            <a:r>
              <a:rPr lang="en-US" dirty="0" smtClean="0"/>
              <a:t>Facilitates data visualization and interpretation</a:t>
            </a:r>
            <a:endParaRPr lang="en-US" sz="2400" dirty="0" smtClean="0"/>
          </a:p>
          <a:p>
            <a:pPr lvl="1"/>
            <a:r>
              <a:rPr lang="en-US" dirty="0" smtClean="0"/>
              <a:t>Supports decision-making processes in various domains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Workflow of Remote Sensing and GIS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Data Acquisition</a:t>
            </a:r>
            <a:endParaRPr lang="en-US" sz="2800" dirty="0" smtClean="0"/>
          </a:p>
          <a:p>
            <a:pPr lvl="1"/>
            <a:r>
              <a:rPr lang="en-US" dirty="0" smtClean="0"/>
              <a:t>Remote Sensing: Satellite imagery, aerial photography</a:t>
            </a:r>
            <a:endParaRPr lang="en-US" sz="2400" dirty="0" smtClean="0"/>
          </a:p>
          <a:p>
            <a:pPr lvl="1"/>
            <a:r>
              <a:rPr lang="en-US" dirty="0" smtClean="0"/>
              <a:t>GIS: Spatial data collection and input</a:t>
            </a:r>
            <a:endParaRPr lang="en-US" sz="2400" dirty="0" smtClean="0"/>
          </a:p>
          <a:p>
            <a:pPr lvl="0"/>
            <a:r>
              <a:rPr lang="en-US" dirty="0" smtClean="0"/>
              <a:t>Data Pre-processing</a:t>
            </a:r>
            <a:endParaRPr lang="en-US" sz="2800" dirty="0" smtClean="0"/>
          </a:p>
          <a:p>
            <a:pPr lvl="1"/>
            <a:r>
              <a:rPr lang="en-US" dirty="0" smtClean="0"/>
              <a:t>Calibration, rectification, and </a:t>
            </a:r>
            <a:r>
              <a:rPr lang="en-US" dirty="0" err="1" smtClean="0"/>
              <a:t>georeferencing</a:t>
            </a:r>
            <a:endParaRPr lang="en-US" sz="2400" dirty="0" smtClean="0"/>
          </a:p>
          <a:p>
            <a:pPr lvl="0"/>
            <a:r>
              <a:rPr lang="en-US" dirty="0" smtClean="0"/>
              <a:t>Data Integration and Analysis</a:t>
            </a:r>
            <a:endParaRPr lang="en-US" sz="2800" dirty="0" smtClean="0"/>
          </a:p>
          <a:p>
            <a:pPr lvl="1"/>
            <a:r>
              <a:rPr lang="en-US" dirty="0" smtClean="0"/>
              <a:t>Overlay analysis, spatial queries, modeling</a:t>
            </a:r>
            <a:endParaRPr lang="en-US" sz="2400" dirty="0" smtClean="0"/>
          </a:p>
          <a:p>
            <a:pPr lvl="0"/>
            <a:r>
              <a:rPr lang="en-US" dirty="0" smtClean="0"/>
              <a:t>Visualization and Interpretation</a:t>
            </a:r>
            <a:endParaRPr lang="en-US" sz="2800" dirty="0" smtClean="0"/>
          </a:p>
          <a:p>
            <a:pPr lvl="1"/>
            <a:r>
              <a:rPr lang="en-US" dirty="0" smtClean="0"/>
              <a:t>Mapping, visualization techniques</a:t>
            </a:r>
            <a:endParaRPr lang="en-US" sz="2400" dirty="0" smtClean="0"/>
          </a:p>
          <a:p>
            <a:pPr lvl="0"/>
            <a:r>
              <a:rPr lang="en-US" dirty="0" smtClean="0"/>
              <a:t>Application and Decision Support</a:t>
            </a:r>
            <a:endParaRPr lang="en-US" sz="2800" dirty="0" smtClean="0"/>
          </a:p>
          <a:p>
            <a:pPr lvl="1"/>
            <a:r>
              <a:rPr lang="en-US" dirty="0" smtClean="0"/>
              <a:t>Applications in urban planning, environmental monitoring, disaster management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GIS in Urban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Land Use Planning and Zoning</a:t>
            </a:r>
          </a:p>
          <a:p>
            <a:pPr lvl="0"/>
            <a:r>
              <a:rPr lang="en-US" dirty="0" smtClean="0"/>
              <a:t>Infrastructure Development</a:t>
            </a:r>
          </a:p>
          <a:p>
            <a:pPr lvl="0"/>
            <a:r>
              <a:rPr lang="en-US" dirty="0" smtClean="0"/>
              <a:t>Transportation and Traffic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Applications of GIS in Environmental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Natural Resource Management</a:t>
            </a:r>
          </a:p>
          <a:p>
            <a:pPr lvl="0"/>
            <a:r>
              <a:rPr lang="en-US" dirty="0" smtClean="0"/>
              <a:t>Conservation Planning</a:t>
            </a:r>
          </a:p>
          <a:p>
            <a:pPr lvl="0"/>
            <a:r>
              <a:rPr lang="en-US" dirty="0" smtClean="0"/>
              <a:t>Environmental Impact Assessment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Applications of GIS in 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Precision Agriculture</a:t>
            </a:r>
          </a:p>
          <a:p>
            <a:pPr lvl="0"/>
            <a:r>
              <a:rPr lang="en-US" dirty="0" smtClean="0"/>
              <a:t>Crop Monitoring and Yield Prediction</a:t>
            </a:r>
          </a:p>
          <a:p>
            <a:pPr lvl="0"/>
            <a:r>
              <a:rPr lang="en-US" dirty="0" smtClean="0"/>
              <a:t>Soil and Water Management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GIS in Disaster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Early Warning Systems</a:t>
            </a:r>
          </a:p>
          <a:p>
            <a:pPr lvl="0"/>
            <a:r>
              <a:rPr lang="en-US" dirty="0" smtClean="0"/>
              <a:t>Damage Assessment and Recovery Planning</a:t>
            </a:r>
          </a:p>
          <a:p>
            <a:pPr lvl="0"/>
            <a:r>
              <a:rPr lang="en-US" dirty="0" smtClean="0"/>
              <a:t>Risk Mapping and Vulnerability Analysis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226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Remote Sensing and GIS Integration</vt:lpstr>
      <vt:lpstr>Introduction to Remote Sensing and GIS</vt:lpstr>
      <vt:lpstr>Integration of Remote Sensing and GIS</vt:lpstr>
      <vt:lpstr>Workflow of Remote Sensing and GIS Integration</vt:lpstr>
      <vt:lpstr>Applications of GIS in Urban Planning</vt:lpstr>
      <vt:lpstr> Applications of GIS in Environmental Management </vt:lpstr>
      <vt:lpstr>Applications of GIS in Agriculture</vt:lpstr>
      <vt:lpstr>Applications of GIS in Disaster Management</vt:lpstr>
      <vt:lpstr>Applications of GIS in Health Geography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13</cp:revision>
  <dcterms:created xsi:type="dcterms:W3CDTF">2006-08-16T00:00:00Z</dcterms:created>
  <dcterms:modified xsi:type="dcterms:W3CDTF">2024-06-22T12:04:12Z</dcterms:modified>
</cp:coreProperties>
</file>