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PHYSICAL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Physical Geography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 Nature</a:t>
            </a:r>
          </a:p>
          <a:p>
            <a:r>
              <a:rPr lang="en-US" dirty="0" smtClean="0"/>
              <a:t>Scope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Definition, Nature, and Scope of Physical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Definition of Physical Geography</a:t>
            </a:r>
          </a:p>
          <a:p>
            <a:pPr lvl="0"/>
            <a:r>
              <a:rPr lang="en-US" dirty="0"/>
              <a:t>Nature of Physical Geography (study of natural features and processes)</a:t>
            </a:r>
          </a:p>
          <a:p>
            <a:pPr lvl="0"/>
            <a:r>
              <a:rPr lang="en-US" dirty="0"/>
              <a:t>Scope of Physical Geography (includes landforms, climate, soils, vegetation,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 of Rocks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Introduction to Rocks</a:t>
            </a:r>
          </a:p>
          <a:p>
            <a:pPr lvl="0"/>
            <a:r>
              <a:rPr lang="en-US" dirty="0"/>
              <a:t>Classification based on Formation (igneous, sedimentary, metamorphic)</a:t>
            </a:r>
          </a:p>
          <a:p>
            <a:pPr lvl="0"/>
            <a:r>
              <a:rPr lang="en-US" dirty="0"/>
              <a:t>Brief description of each type with examples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Earth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Overview of Earth Movements</a:t>
            </a:r>
            <a:endParaRPr lang="en-US" sz="2800" dirty="0"/>
          </a:p>
          <a:p>
            <a:pPr lvl="0"/>
            <a:r>
              <a:rPr lang="en-US" dirty="0"/>
              <a:t>Types:</a:t>
            </a:r>
            <a:endParaRPr lang="en-US" sz="2800" dirty="0"/>
          </a:p>
          <a:p>
            <a:pPr lvl="1"/>
            <a:r>
              <a:rPr lang="en-US" dirty="0"/>
              <a:t>Organic Movements (e.g., folding, faulting)</a:t>
            </a:r>
            <a:endParaRPr lang="en-US" sz="2400" dirty="0"/>
          </a:p>
          <a:p>
            <a:pPr lvl="1"/>
            <a:r>
              <a:rPr lang="en-US" dirty="0" err="1"/>
              <a:t>Epeirogenic</a:t>
            </a:r>
            <a:r>
              <a:rPr lang="en-US" dirty="0"/>
              <a:t> Movements (e.g., uplift, subsidence)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Earthquakes and Volcanoes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Earthquakes:</a:t>
            </a:r>
            <a:endParaRPr lang="en-US" sz="2800" dirty="0"/>
          </a:p>
          <a:p>
            <a:pPr lvl="1"/>
            <a:r>
              <a:rPr lang="en-US" dirty="0"/>
              <a:t>Definition and Causes</a:t>
            </a:r>
            <a:endParaRPr lang="en-US" sz="2400" dirty="0"/>
          </a:p>
          <a:p>
            <a:pPr lvl="1"/>
            <a:r>
              <a:rPr lang="en-US" dirty="0"/>
              <a:t>Effects and Impacts</a:t>
            </a:r>
            <a:endParaRPr lang="en-US" sz="2400" dirty="0"/>
          </a:p>
          <a:p>
            <a:pPr lvl="0"/>
            <a:r>
              <a:rPr lang="en-US" dirty="0"/>
              <a:t>Volcanoes:</a:t>
            </a:r>
            <a:endParaRPr lang="en-US" sz="2800" dirty="0"/>
          </a:p>
          <a:p>
            <a:pPr lvl="1"/>
            <a:r>
              <a:rPr lang="en-US" dirty="0"/>
              <a:t>Definition and Types</a:t>
            </a:r>
            <a:endParaRPr lang="en-US" sz="2400" dirty="0"/>
          </a:p>
          <a:p>
            <a:pPr lvl="1"/>
            <a:r>
              <a:rPr lang="en-US" dirty="0"/>
              <a:t>Geological significance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Wegener's Theory of Continental Drift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Background on Alfred Wegener</a:t>
            </a:r>
            <a:endParaRPr lang="en-US" sz="2800" dirty="0"/>
          </a:p>
          <a:p>
            <a:pPr lvl="0"/>
            <a:r>
              <a:rPr lang="en-US" dirty="0"/>
              <a:t>Theory of Continental Drift:</a:t>
            </a:r>
            <a:endParaRPr lang="en-US" sz="2800" dirty="0"/>
          </a:p>
          <a:p>
            <a:pPr lvl="1"/>
            <a:r>
              <a:rPr lang="en-US" dirty="0"/>
              <a:t>Evidence (fossil records, geological formations)</a:t>
            </a:r>
            <a:endParaRPr lang="en-US" sz="2400" dirty="0"/>
          </a:p>
          <a:p>
            <a:pPr lvl="1"/>
            <a:r>
              <a:rPr lang="en-US" dirty="0"/>
              <a:t>Reception and initial criticisms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Plate Tectonic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Introduction to Plate Tectonics</a:t>
            </a:r>
            <a:endParaRPr lang="en-US" sz="2800" dirty="0"/>
          </a:p>
          <a:p>
            <a:pPr lvl="0"/>
            <a:r>
              <a:rPr lang="en-US" dirty="0"/>
              <a:t>Key Concepts:</a:t>
            </a:r>
            <a:endParaRPr lang="en-US" sz="2800" dirty="0"/>
          </a:p>
          <a:p>
            <a:pPr lvl="1"/>
            <a:r>
              <a:rPr lang="en-US" dirty="0" err="1"/>
              <a:t>Lithospheric</a:t>
            </a:r>
            <a:r>
              <a:rPr lang="en-US" dirty="0"/>
              <a:t> plates</a:t>
            </a:r>
            <a:endParaRPr lang="en-US" sz="2400" dirty="0"/>
          </a:p>
          <a:p>
            <a:pPr lvl="1"/>
            <a:r>
              <a:rPr lang="en-US" dirty="0"/>
              <a:t>Plate boundaries (divergent, convergent, transform)</a:t>
            </a:r>
            <a:endParaRPr lang="en-US" sz="2400" dirty="0"/>
          </a:p>
          <a:p>
            <a:pPr lvl="0"/>
            <a:r>
              <a:rPr lang="en-US" dirty="0"/>
              <a:t>Geologic phenomena explained by plate tectonics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D.N.R.COLLEGE(AUTONOMOUS),BHIMAVARAM DEPARTMENT OF GEOGRAPHY </vt:lpstr>
      <vt:lpstr>Understanding Physical Geography</vt:lpstr>
      <vt:lpstr>Definition, Nature, and Scope of Physical Geography</vt:lpstr>
      <vt:lpstr>Classification of Rocks</vt:lpstr>
      <vt:lpstr>Earth Movements</vt:lpstr>
      <vt:lpstr>Earthquakes and Volcanoes</vt:lpstr>
      <vt:lpstr>Wegener's Theory of Continental Drift</vt:lpstr>
      <vt:lpstr>Plate Tectonic Theory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2</cp:revision>
  <dcterms:created xsi:type="dcterms:W3CDTF">2006-08-16T00:00:00Z</dcterms:created>
  <dcterms:modified xsi:type="dcterms:W3CDTF">2024-06-24T09:12:57Z</dcterms:modified>
</cp:coreProperties>
</file>