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PHYSICAL GEOGRAPHY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K.GANGA BHAVANI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Monsoon and Local Winds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and Characteristics of Monsoon Winds</a:t>
            </a:r>
            <a:endParaRPr lang="en-US" sz="2800" dirty="0" smtClean="0"/>
          </a:p>
          <a:p>
            <a:pPr lvl="0"/>
            <a:r>
              <a:rPr lang="en-US" dirty="0" smtClean="0"/>
              <a:t>Types of Monsoon (summer monsoon, winter monsoon)</a:t>
            </a:r>
            <a:endParaRPr lang="en-US" sz="2800" dirty="0" smtClean="0"/>
          </a:p>
          <a:p>
            <a:pPr lvl="0"/>
            <a:r>
              <a:rPr lang="en-US" dirty="0" smtClean="0"/>
              <a:t>Local Winds:</a:t>
            </a:r>
            <a:endParaRPr lang="en-US" sz="2800" dirty="0" smtClean="0"/>
          </a:p>
          <a:p>
            <a:pPr lvl="1"/>
            <a:r>
              <a:rPr lang="en-US" dirty="0" smtClean="0"/>
              <a:t>Definition and examples (sea breeze, land breeze, mountain breeze)</a:t>
            </a:r>
            <a:endParaRPr lang="en-US" sz="2400" dirty="0" smtClean="0"/>
          </a:p>
          <a:p>
            <a:pPr lvl="1"/>
            <a:r>
              <a:rPr lang="en-US" dirty="0" smtClean="0"/>
              <a:t>Factors influencing the formation of local winds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Weather and Climate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Atmosphere</a:t>
            </a:r>
          </a:p>
          <a:p>
            <a:r>
              <a:rPr lang="en-US" dirty="0" smtClean="0"/>
              <a:t> Temperature</a:t>
            </a:r>
          </a:p>
          <a:p>
            <a:r>
              <a:rPr lang="en-US" dirty="0" smtClean="0"/>
              <a:t> Pressure</a:t>
            </a:r>
          </a:p>
          <a:p>
            <a:r>
              <a:rPr lang="en-US" dirty="0" smtClean="0"/>
              <a:t>Winds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Weather and Climate: Definitions and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Weather and Climate</a:t>
            </a:r>
          </a:p>
          <a:p>
            <a:pPr lvl="0"/>
            <a:r>
              <a:rPr lang="en-US" dirty="0" smtClean="0"/>
              <a:t>Key differences between Weather and Climate</a:t>
            </a:r>
          </a:p>
          <a:p>
            <a:pPr lvl="0"/>
            <a:r>
              <a:rPr lang="en-US" dirty="0" smtClean="0"/>
              <a:t>Importance of studying Weather and Climate in Physical Geography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Origin of the Atmosphere (formation theories)</a:t>
            </a:r>
          </a:p>
          <a:p>
            <a:pPr lvl="0"/>
            <a:r>
              <a:rPr lang="en-US" dirty="0" smtClean="0"/>
              <a:t>Composition of the Atmosphere (major gases and their percentages)</a:t>
            </a:r>
          </a:p>
          <a:p>
            <a:pPr lvl="0"/>
            <a:r>
              <a:rPr lang="en-US" dirty="0" smtClean="0"/>
              <a:t>Structure of the Atmosphere (layers: troposphere, stratosphere, mesosphere, thermosphere)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457200"/>
            <a:ext cx="8305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Origin, Composition, and Structure of the Atmosphere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Insolation</a:t>
            </a:r>
            <a:r>
              <a:rPr lang="en-US" b="1" dirty="0" smtClean="0"/>
              <a:t> and Solar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</a:t>
            </a:r>
            <a:r>
              <a:rPr lang="en-US" dirty="0" err="1" smtClean="0"/>
              <a:t>Insolation</a:t>
            </a:r>
            <a:endParaRPr lang="en-US" dirty="0" smtClean="0"/>
          </a:p>
          <a:p>
            <a:pPr lvl="0"/>
            <a:r>
              <a:rPr lang="en-US" dirty="0" smtClean="0"/>
              <a:t>Factors affecting </a:t>
            </a:r>
            <a:r>
              <a:rPr lang="en-US" dirty="0" err="1" smtClean="0"/>
              <a:t>Insolation</a:t>
            </a:r>
            <a:r>
              <a:rPr lang="en-US" dirty="0" smtClean="0"/>
              <a:t> (latitude, season, time of day)</a:t>
            </a:r>
          </a:p>
          <a:p>
            <a:pPr lvl="0"/>
            <a:r>
              <a:rPr lang="en-US" dirty="0" smtClean="0"/>
              <a:t>Solar Radiation and its role in shaping climate and weather patterns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Horizontal and Vertical Distribution of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Horizontal Distribution of Temperature:</a:t>
            </a:r>
            <a:endParaRPr lang="en-US" sz="2800" dirty="0" smtClean="0"/>
          </a:p>
          <a:p>
            <a:pPr lvl="1"/>
            <a:r>
              <a:rPr lang="en-US" dirty="0" smtClean="0"/>
              <a:t>Factors influencing temperature distribution (latitude, altitude, ocean currents)</a:t>
            </a:r>
            <a:endParaRPr lang="en-US" sz="2400" dirty="0" smtClean="0"/>
          </a:p>
          <a:p>
            <a:pPr lvl="1"/>
            <a:r>
              <a:rPr lang="en-US" dirty="0" smtClean="0"/>
              <a:t>Global temperature patterns (equatorial, polar, temperate zones)</a:t>
            </a:r>
            <a:endParaRPr lang="en-US" sz="2400" dirty="0" smtClean="0"/>
          </a:p>
          <a:p>
            <a:pPr lvl="0"/>
            <a:r>
              <a:rPr lang="en-US" dirty="0" smtClean="0"/>
              <a:t>Vertical Distribution of Temperature:</a:t>
            </a:r>
            <a:endParaRPr lang="en-US" sz="2800" dirty="0" smtClean="0"/>
          </a:p>
          <a:p>
            <a:pPr lvl="1"/>
            <a:r>
              <a:rPr lang="en-US" dirty="0" smtClean="0"/>
              <a:t>Temperature changes with altitude (troposphere, stratosphere, etc.)</a:t>
            </a:r>
            <a:endParaRPr lang="en-US" sz="2400" dirty="0" smtClean="0"/>
          </a:p>
          <a:p>
            <a:pPr lvl="1"/>
            <a:r>
              <a:rPr lang="en-US" dirty="0" smtClean="0"/>
              <a:t>Role of lapse rate in temperature distribution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Inversion of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Temperature Inversion</a:t>
            </a:r>
          </a:p>
          <a:p>
            <a:pPr lvl="0"/>
            <a:r>
              <a:rPr lang="en-US" dirty="0" smtClean="0"/>
              <a:t>Causes and Types of Temperature Inversion (radiation inversion, advection inversion)</a:t>
            </a:r>
          </a:p>
          <a:p>
            <a:pPr lvl="0"/>
            <a:r>
              <a:rPr lang="en-US" dirty="0" smtClean="0"/>
              <a:t>Impacts of Temperature Inversion on weather and air quality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Atmospheric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Definition and Measurement of Atmospheric Pressure</a:t>
            </a:r>
            <a:endParaRPr lang="en-US" sz="2800" dirty="0" smtClean="0"/>
          </a:p>
          <a:p>
            <a:pPr lvl="0"/>
            <a:r>
              <a:rPr lang="en-US" dirty="0" smtClean="0"/>
              <a:t>Instruments used for measuring atmospheric pressure (barometer, manometer)</a:t>
            </a:r>
            <a:endParaRPr lang="en-US" sz="2800" dirty="0" smtClean="0"/>
          </a:p>
          <a:p>
            <a:pPr lvl="0"/>
            <a:r>
              <a:rPr lang="en-US" dirty="0" smtClean="0"/>
              <a:t>Distribution of Atmospheric Pressure:</a:t>
            </a:r>
            <a:endParaRPr lang="en-US" sz="2800" dirty="0" smtClean="0"/>
          </a:p>
          <a:p>
            <a:pPr lvl="1"/>
            <a:r>
              <a:rPr lang="en-US" dirty="0" smtClean="0"/>
              <a:t>Pressure belts (equatorial low, subtropical highs, polar highs)</a:t>
            </a:r>
            <a:endParaRPr lang="en-US" sz="2400" dirty="0" smtClean="0"/>
          </a:p>
          <a:p>
            <a:pPr lvl="1"/>
            <a:r>
              <a:rPr lang="en-US" dirty="0" smtClean="0"/>
              <a:t>Factors influencing pressure distribution (temperature, air density)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Planetary Winds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and Causes of Planetary Winds</a:t>
            </a:r>
          </a:p>
          <a:p>
            <a:pPr lvl="0"/>
            <a:r>
              <a:rPr lang="en-US" dirty="0" smtClean="0"/>
              <a:t>Types of Planetary Winds (trade winds, </a:t>
            </a:r>
            <a:r>
              <a:rPr lang="en-US" dirty="0" err="1" smtClean="0"/>
              <a:t>westerlies</a:t>
            </a:r>
            <a:r>
              <a:rPr lang="en-US" dirty="0" smtClean="0"/>
              <a:t>, polar easterlies)</a:t>
            </a:r>
          </a:p>
          <a:p>
            <a:pPr lvl="0"/>
            <a:r>
              <a:rPr lang="en-US" dirty="0" smtClean="0"/>
              <a:t>Influence of planetary winds on global weather patterns and ocean currents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328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 D.N.R.COLLEGE(AUTONOMOUS),BHIMAVARAM DEPARTMENT OF GEOGRAPHY </vt:lpstr>
      <vt:lpstr>Understanding Weather and Climate</vt:lpstr>
      <vt:lpstr>Weather and Climate: Definitions and Differences</vt:lpstr>
      <vt:lpstr> </vt:lpstr>
      <vt:lpstr>Insolation and Solar Radiation</vt:lpstr>
      <vt:lpstr>Horizontal and Vertical Distribution of Temperature</vt:lpstr>
      <vt:lpstr>Inversion of Temperature</vt:lpstr>
      <vt:lpstr>Atmospheric Pressure</vt:lpstr>
      <vt:lpstr>Planetary Winds</vt:lpstr>
      <vt:lpstr>Monsoon and Local Winds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Student</cp:lastModifiedBy>
  <cp:revision>5</cp:revision>
  <dcterms:created xsi:type="dcterms:W3CDTF">2006-08-16T00:00:00Z</dcterms:created>
  <dcterms:modified xsi:type="dcterms:W3CDTF">2024-06-24T09:13:37Z</dcterms:modified>
</cp:coreProperties>
</file>