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PHYSICAL GEOGRAPHY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2060"/>
                </a:solidFill>
              </a:rPr>
              <a:t>K.GANGA BHAVANI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Conservation and Management of Oceans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ocean conservation</a:t>
            </a:r>
          </a:p>
          <a:p>
            <a:pPr lvl="0"/>
            <a:r>
              <a:rPr lang="en-US" dirty="0" smtClean="0"/>
              <a:t>Strategies for sustainable management of ocean resources</a:t>
            </a:r>
          </a:p>
          <a:p>
            <a:pPr lvl="0"/>
            <a:r>
              <a:rPr lang="en-US" dirty="0" smtClean="0"/>
              <a:t>International efforts and agreements for ocean protection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Configuration of Oceanic Floors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Introduction to Oceanic Floors</a:t>
            </a:r>
            <a:endParaRPr lang="en-US" sz="2800" dirty="0" smtClean="0"/>
          </a:p>
          <a:p>
            <a:pPr lvl="0"/>
            <a:r>
              <a:rPr lang="en-US" dirty="0" smtClean="0"/>
              <a:t>Features of Oceanic Floors:</a:t>
            </a:r>
            <a:endParaRPr lang="en-US" sz="2800" dirty="0" smtClean="0"/>
          </a:p>
          <a:p>
            <a:pPr lvl="1"/>
            <a:r>
              <a:rPr lang="en-US" dirty="0" smtClean="0"/>
              <a:t>Continental Shelf</a:t>
            </a:r>
            <a:endParaRPr lang="en-US" sz="2400" dirty="0" smtClean="0"/>
          </a:p>
          <a:p>
            <a:pPr lvl="1"/>
            <a:r>
              <a:rPr lang="en-US" dirty="0" smtClean="0"/>
              <a:t>Continental Slope</a:t>
            </a:r>
            <a:endParaRPr lang="en-US" sz="2400" dirty="0" smtClean="0"/>
          </a:p>
          <a:p>
            <a:pPr lvl="1"/>
            <a:r>
              <a:rPr lang="en-US" dirty="0" smtClean="0"/>
              <a:t>Abyssal Plain</a:t>
            </a:r>
            <a:endParaRPr lang="en-US" sz="2400" dirty="0" smtClean="0"/>
          </a:p>
          <a:p>
            <a:pPr lvl="1"/>
            <a:r>
              <a:rPr lang="en-US" dirty="0" smtClean="0"/>
              <a:t>Mid-Ocean Ridges</a:t>
            </a:r>
            <a:endParaRPr lang="en-US" sz="2400" dirty="0" smtClean="0"/>
          </a:p>
          <a:p>
            <a:pPr lvl="1"/>
            <a:r>
              <a:rPr lang="en-US" dirty="0" smtClean="0"/>
              <a:t>Trenches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Temperature and Salinity of the Ocean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Factors influencing Ocean Temperature:</a:t>
            </a:r>
            <a:endParaRPr lang="en-US" sz="2800" dirty="0" smtClean="0"/>
          </a:p>
          <a:p>
            <a:pPr lvl="1"/>
            <a:r>
              <a:rPr lang="en-US" dirty="0" smtClean="0"/>
              <a:t>Solar radiation</a:t>
            </a:r>
            <a:endParaRPr lang="en-US" sz="2400" dirty="0" smtClean="0"/>
          </a:p>
          <a:p>
            <a:pPr lvl="1"/>
            <a:r>
              <a:rPr lang="en-US" dirty="0" smtClean="0"/>
              <a:t>Ocean currents</a:t>
            </a:r>
            <a:endParaRPr lang="en-US" sz="2400" dirty="0" smtClean="0"/>
          </a:p>
          <a:p>
            <a:pPr lvl="1"/>
            <a:r>
              <a:rPr lang="en-US" dirty="0" smtClean="0"/>
              <a:t>Depth</a:t>
            </a:r>
            <a:endParaRPr lang="en-US" sz="2400" dirty="0" smtClean="0"/>
          </a:p>
          <a:p>
            <a:pPr lvl="0"/>
            <a:r>
              <a:rPr lang="en-US" dirty="0" smtClean="0"/>
              <a:t>Factors influencing Ocean Salinity:</a:t>
            </a:r>
            <a:endParaRPr lang="en-US" sz="2800" dirty="0" smtClean="0"/>
          </a:p>
          <a:p>
            <a:pPr lvl="1"/>
            <a:r>
              <a:rPr lang="en-US" dirty="0" smtClean="0"/>
              <a:t>Evaporation</a:t>
            </a:r>
            <a:endParaRPr lang="en-US" sz="2400" dirty="0" smtClean="0"/>
          </a:p>
          <a:p>
            <a:pPr lvl="1"/>
            <a:r>
              <a:rPr lang="en-US" dirty="0" smtClean="0"/>
              <a:t>Precipitation</a:t>
            </a:r>
            <a:endParaRPr lang="en-US" sz="2400" dirty="0" smtClean="0"/>
          </a:p>
          <a:p>
            <a:pPr lvl="1"/>
            <a:r>
              <a:rPr lang="en-US" dirty="0" smtClean="0"/>
              <a:t>River runoff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Overview of Land-Water Distribution:</a:t>
            </a:r>
            <a:endParaRPr lang="en-US" sz="2800" dirty="0" smtClean="0"/>
          </a:p>
          <a:p>
            <a:pPr lvl="1"/>
            <a:r>
              <a:rPr lang="en-US" dirty="0" smtClean="0"/>
              <a:t>Global distribution of land and oceans</a:t>
            </a:r>
            <a:endParaRPr lang="en-US" sz="2400" dirty="0" smtClean="0"/>
          </a:p>
          <a:p>
            <a:pPr lvl="1"/>
            <a:r>
              <a:rPr lang="en-US" dirty="0" smtClean="0"/>
              <a:t>Importance of oceanic and terrestrial environments</a:t>
            </a:r>
            <a:endParaRPr lang="en-US" sz="2400" dirty="0" smtClean="0"/>
          </a:p>
          <a:p>
            <a:pPr lvl="1"/>
            <a:r>
              <a:rPr lang="en-US" dirty="0" smtClean="0"/>
              <a:t>Impact on climate and ecosystems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57200"/>
            <a:ext cx="8305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Land and Water Distribution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Tides</a:t>
            </a:r>
          </a:p>
          <a:p>
            <a:pPr lvl="0"/>
            <a:r>
              <a:rPr lang="en-US" dirty="0" smtClean="0"/>
              <a:t>Causes of Tides (gravitational pull of the moon and sun)</a:t>
            </a:r>
          </a:p>
          <a:p>
            <a:pPr lvl="0"/>
            <a:r>
              <a:rPr lang="en-US" dirty="0" smtClean="0"/>
              <a:t>Types of Tides (diurnal, semidiurnal, mixed)</a:t>
            </a:r>
          </a:p>
          <a:p>
            <a:pPr lvl="0"/>
            <a:r>
              <a:rPr lang="en-US" dirty="0" smtClean="0"/>
              <a:t>Influence of Tides on coastal environments and marine life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 of Waves</a:t>
            </a:r>
          </a:p>
          <a:p>
            <a:pPr lvl="0"/>
            <a:r>
              <a:rPr lang="en-US" dirty="0" smtClean="0"/>
              <a:t>Types of Waves (wind-generated waves, tsunami, tidal waves)</a:t>
            </a:r>
          </a:p>
          <a:p>
            <a:pPr lvl="0"/>
            <a:r>
              <a:rPr lang="en-US" dirty="0" smtClean="0"/>
              <a:t>Characteristics of Waves (crest, trough, wavelength, wave height)</a:t>
            </a:r>
          </a:p>
          <a:p>
            <a:pPr lvl="0"/>
            <a:r>
              <a:rPr lang="en-US" dirty="0" smtClean="0"/>
              <a:t>Impact of Waves on coastal morphology and erosion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Ocean Currents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Ocean Currents</a:t>
            </a:r>
            <a:endParaRPr lang="en-US" sz="2800" dirty="0" smtClean="0"/>
          </a:p>
          <a:p>
            <a:pPr lvl="0"/>
            <a:r>
              <a:rPr lang="en-US" dirty="0" smtClean="0"/>
              <a:t>Types of Ocean Currents:</a:t>
            </a:r>
            <a:endParaRPr lang="en-US" sz="2800" dirty="0" smtClean="0"/>
          </a:p>
          <a:p>
            <a:pPr lvl="1"/>
            <a:r>
              <a:rPr lang="en-US" dirty="0" smtClean="0"/>
              <a:t>Surface currents (wind-driven)</a:t>
            </a:r>
            <a:endParaRPr lang="en-US" sz="2400" dirty="0" smtClean="0"/>
          </a:p>
          <a:p>
            <a:pPr lvl="1"/>
            <a:r>
              <a:rPr lang="en-US" dirty="0" smtClean="0"/>
              <a:t>Deep ocean currents (</a:t>
            </a:r>
            <a:r>
              <a:rPr lang="en-US" dirty="0" err="1" smtClean="0"/>
              <a:t>thermohaline</a:t>
            </a:r>
            <a:r>
              <a:rPr lang="en-US" dirty="0" smtClean="0"/>
              <a:t> circulation)</a:t>
            </a:r>
            <a:endParaRPr lang="en-US" sz="2400" dirty="0" smtClean="0"/>
          </a:p>
          <a:p>
            <a:pPr lvl="0"/>
            <a:r>
              <a:rPr lang="en-US" dirty="0" smtClean="0"/>
              <a:t>Role of Ocean Currents in climate regulation and marine ecosystems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Global Distribution of Ocean Currents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Major ocean currents and their paths (e.g., Gulf Stream, North Atlantic Drift, Antarctic Circumpolar Current)</a:t>
            </a:r>
          </a:p>
          <a:p>
            <a:pPr lvl="0"/>
            <a:r>
              <a:rPr lang="en-US" dirty="0" smtClean="0"/>
              <a:t>Influence of ocean currents on regional climates and biodiversity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Human Impact on Oceans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Human activities affecting oceans:</a:t>
            </a:r>
            <a:endParaRPr lang="en-US" sz="2800" dirty="0" smtClean="0"/>
          </a:p>
          <a:p>
            <a:pPr lvl="1"/>
            <a:r>
              <a:rPr lang="en-US" dirty="0" smtClean="0"/>
              <a:t>Pollution</a:t>
            </a:r>
            <a:endParaRPr lang="en-US" sz="2400" dirty="0" smtClean="0"/>
          </a:p>
          <a:p>
            <a:pPr lvl="1"/>
            <a:r>
              <a:rPr lang="en-US" dirty="0" smtClean="0"/>
              <a:t>Overfishing</a:t>
            </a:r>
            <a:endParaRPr lang="en-US" sz="2400" dirty="0" smtClean="0"/>
          </a:p>
          <a:p>
            <a:pPr lvl="1"/>
            <a:r>
              <a:rPr lang="en-US" dirty="0" smtClean="0"/>
              <a:t>Climate change</a:t>
            </a:r>
            <a:endParaRPr lang="en-US" sz="2400" dirty="0" smtClean="0"/>
          </a:p>
          <a:p>
            <a:pPr lvl="0"/>
            <a:r>
              <a:rPr lang="en-US" dirty="0" smtClean="0"/>
              <a:t>Consequences of human impact on oceanic ecosystems and biodiversity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268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 D.N.R.COLLEGE(AUTONOMOUS),BHIMAVARAM DEPARTMENT OF GEOGRAPHY </vt:lpstr>
      <vt:lpstr>Configuration of Oceanic Floors</vt:lpstr>
      <vt:lpstr>Temperature and Salinity of the Ocean</vt:lpstr>
      <vt:lpstr> </vt:lpstr>
      <vt:lpstr>Tides</vt:lpstr>
      <vt:lpstr>Waves</vt:lpstr>
      <vt:lpstr>Ocean Currents</vt:lpstr>
      <vt:lpstr>Global Distribution of Ocean Currents</vt:lpstr>
      <vt:lpstr>Human Impact on Oceans</vt:lpstr>
      <vt:lpstr>Conservation and Management of Oceans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Student</cp:lastModifiedBy>
  <cp:revision>7</cp:revision>
  <dcterms:created xsi:type="dcterms:W3CDTF">2006-08-16T00:00:00Z</dcterms:created>
  <dcterms:modified xsi:type="dcterms:W3CDTF">2024-06-24T09:14:13Z</dcterms:modified>
</cp:coreProperties>
</file>