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75" r:id="rId3"/>
    <p:sldId id="270" r:id="rId4"/>
    <p:sldId id="271" r:id="rId5"/>
    <p:sldId id="272" r:id="rId6"/>
    <p:sldId id="273" r:id="rId7"/>
    <p:sldId id="274" r:id="rId8"/>
    <p:sldId id="26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377" autoAdjust="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4C2071-D73E-4C32-8A38-D45E135A38FC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241D8C1-3C84-4343-B6D0-7DC6C0069218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858180" cy="1110808"/>
          </a:xfrm>
        </p:spPr>
        <p:txBody>
          <a:bodyPr>
            <a:normAutofit/>
          </a:bodyPr>
          <a:lstStyle/>
          <a:p>
            <a:pPr lvl="0" algn="ctr"/>
            <a:r>
              <a:rPr lang="en-US" smtClean="0"/>
              <a:t>Dr.B.brahmaiah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Department of History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77620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100" dirty="0" smtClean="0"/>
              <a:t>Title</a:t>
            </a:r>
            <a:r>
              <a:rPr lang="en-IN" sz="3100" dirty="0" smtClean="0">
                <a:solidFill>
                  <a:srgbClr val="FF0000"/>
                </a:solidFill>
              </a:rPr>
              <a:t>: Late Medieval Indian History and </a:t>
            </a:r>
            <a:r>
              <a:rPr lang="en-IN" sz="2200" dirty="0" smtClean="0">
                <a:solidFill>
                  <a:srgbClr val="FF0000"/>
                </a:solidFill>
              </a:rPr>
              <a:t>Culture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Delhi Sultanate (1206-1526 AD)</a:t>
            </a:r>
          </a:p>
          <a:p>
            <a:pPr lvl="0"/>
            <a:r>
              <a:rPr lang="en-IN" dirty="0" smtClean="0"/>
              <a:t>Establishment of the Delhi Sultanate by </a:t>
            </a:r>
            <a:r>
              <a:rPr lang="en-IN" dirty="0" err="1" smtClean="0"/>
              <a:t>Qutb</a:t>
            </a:r>
            <a:r>
              <a:rPr lang="en-IN" dirty="0" smtClean="0"/>
              <a:t>-</a:t>
            </a:r>
            <a:r>
              <a:rPr lang="en-IN" dirty="0" err="1" smtClean="0"/>
              <a:t>ud</a:t>
            </a:r>
            <a:r>
              <a:rPr lang="en-IN" dirty="0" smtClean="0"/>
              <a:t>-din </a:t>
            </a:r>
            <a:r>
              <a:rPr lang="en-IN" dirty="0" err="1" smtClean="0"/>
              <a:t>Aibak</a:t>
            </a:r>
            <a:endParaRPr lang="en-US" dirty="0" smtClean="0"/>
          </a:p>
          <a:p>
            <a:pPr lvl="0"/>
            <a:r>
              <a:rPr lang="en-IN" dirty="0" smtClean="0"/>
              <a:t>Major dynasties: Slave Dynasty, </a:t>
            </a:r>
            <a:r>
              <a:rPr lang="en-IN" dirty="0" err="1" smtClean="0"/>
              <a:t>Khalji</a:t>
            </a:r>
            <a:r>
              <a:rPr lang="en-IN" dirty="0" smtClean="0"/>
              <a:t> Dynasty, </a:t>
            </a:r>
            <a:r>
              <a:rPr lang="en-IN" dirty="0" err="1" smtClean="0"/>
              <a:t>Tughlaq</a:t>
            </a:r>
            <a:r>
              <a:rPr lang="en-IN" dirty="0" smtClean="0"/>
              <a:t> Dynasty</a:t>
            </a:r>
            <a:endParaRPr lang="en-US" dirty="0" smtClean="0"/>
          </a:p>
          <a:p>
            <a:pPr lvl="0"/>
            <a:r>
              <a:rPr lang="en-IN" dirty="0" smtClean="0"/>
              <a:t>Impact on Indian society, culture, and administration</a:t>
            </a: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b="1" dirty="0" smtClean="0"/>
              <a:t>Regional Kingdoms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err="1" smtClean="0"/>
              <a:t>Vijayanagara</a:t>
            </a:r>
            <a:r>
              <a:rPr lang="en-IN" dirty="0" smtClean="0"/>
              <a:t> Empire (1336-1646 CE): Rise under </a:t>
            </a:r>
            <a:r>
              <a:rPr lang="en-IN" dirty="0" err="1" smtClean="0"/>
              <a:t>Harihara</a:t>
            </a:r>
            <a:r>
              <a:rPr lang="en-IN" dirty="0" smtClean="0"/>
              <a:t> and </a:t>
            </a:r>
            <a:r>
              <a:rPr lang="en-IN" dirty="0" err="1" smtClean="0"/>
              <a:t>Bukka</a:t>
            </a:r>
            <a:endParaRPr lang="en-US" dirty="0" smtClean="0"/>
          </a:p>
          <a:p>
            <a:pPr lvl="0"/>
            <a:r>
              <a:rPr lang="en-IN" dirty="0" err="1" smtClean="0"/>
              <a:t>Bahmani</a:t>
            </a:r>
            <a:r>
              <a:rPr lang="en-IN" dirty="0" smtClean="0"/>
              <a:t> Sultanate (1347-1527 CE): Political and cultural impact in Deccan</a:t>
            </a:r>
            <a:endParaRPr lang="en-US" dirty="0" smtClean="0"/>
          </a:p>
          <a:p>
            <a:pPr lvl="0"/>
            <a:r>
              <a:rPr lang="en-IN" dirty="0" err="1" smtClean="0"/>
              <a:t>Rajput</a:t>
            </a:r>
            <a:r>
              <a:rPr lang="en-IN" dirty="0" smtClean="0"/>
              <a:t> Kingdoms: </a:t>
            </a:r>
            <a:r>
              <a:rPr lang="en-IN" dirty="0" err="1" smtClean="0"/>
              <a:t>Mewar</a:t>
            </a:r>
            <a:r>
              <a:rPr lang="en-IN" dirty="0" smtClean="0"/>
              <a:t>, </a:t>
            </a:r>
            <a:r>
              <a:rPr lang="en-IN" dirty="0" err="1" smtClean="0"/>
              <a:t>Marwar</a:t>
            </a:r>
            <a:r>
              <a:rPr lang="en-IN" dirty="0" smtClean="0"/>
              <a:t>, and others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6854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err="1" smtClean="0"/>
              <a:t>Mughal</a:t>
            </a:r>
            <a:r>
              <a:rPr lang="en-IN" b="1" dirty="0" smtClean="0"/>
              <a:t> Empire (1526-1857 AD)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Political history, </a:t>
            </a:r>
            <a:r>
              <a:rPr lang="en-IN" dirty="0" err="1" smtClean="0"/>
              <a:t>abur</a:t>
            </a:r>
            <a:r>
              <a:rPr lang="en-IN" dirty="0" smtClean="0"/>
              <a:t> and the establishment of the </a:t>
            </a:r>
            <a:r>
              <a:rPr lang="en-IN" dirty="0" err="1" smtClean="0"/>
              <a:t>Mughal</a:t>
            </a:r>
            <a:r>
              <a:rPr lang="en-IN" dirty="0" smtClean="0"/>
              <a:t> Empire</a:t>
            </a:r>
            <a:endParaRPr lang="en-US" dirty="0" smtClean="0"/>
          </a:p>
          <a:p>
            <a:pPr lvl="0"/>
            <a:r>
              <a:rPr lang="en-IN" dirty="0" smtClean="0"/>
              <a:t>Akbar the Great: policies of religious tolerance and administration</a:t>
            </a:r>
            <a:endParaRPr lang="en-US" dirty="0" smtClean="0"/>
          </a:p>
          <a:p>
            <a:pPr lvl="0"/>
            <a:r>
              <a:rPr lang="en-IN" dirty="0" smtClean="0"/>
              <a:t>Cultural </a:t>
            </a:r>
            <a:r>
              <a:rPr lang="en-IN" dirty="0" err="1" smtClean="0"/>
              <a:t>achievements:society</a:t>
            </a:r>
            <a:r>
              <a:rPr lang="en-IN" dirty="0" smtClean="0"/>
              <a:t>, art, architecture, literature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62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Art and Architecture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800" dirty="0" err="1" smtClean="0"/>
              <a:t>Mughal</a:t>
            </a:r>
            <a:r>
              <a:rPr lang="en-IN" sz="2800" dirty="0" smtClean="0"/>
              <a:t> architecture: </a:t>
            </a:r>
            <a:r>
              <a:rPr lang="en-IN" sz="2800" dirty="0" err="1" smtClean="0"/>
              <a:t>Taj</a:t>
            </a:r>
            <a:r>
              <a:rPr lang="en-IN" sz="2800" dirty="0" smtClean="0"/>
              <a:t> </a:t>
            </a:r>
            <a:r>
              <a:rPr lang="en-IN" sz="2800" dirty="0" err="1" smtClean="0"/>
              <a:t>Mahal</a:t>
            </a:r>
            <a:r>
              <a:rPr lang="en-IN" sz="2800" dirty="0" smtClean="0"/>
              <a:t>, Red Fort, </a:t>
            </a:r>
            <a:r>
              <a:rPr lang="en-IN" sz="2800" dirty="0" err="1" smtClean="0"/>
              <a:t>Fatehpur</a:t>
            </a:r>
            <a:r>
              <a:rPr lang="en-IN" sz="2800" dirty="0" smtClean="0"/>
              <a:t> </a:t>
            </a:r>
            <a:r>
              <a:rPr lang="en-IN" sz="2800" dirty="0" err="1" smtClean="0"/>
              <a:t>Sikri</a:t>
            </a:r>
            <a:endParaRPr lang="en-US" sz="2800" dirty="0" smtClean="0"/>
          </a:p>
          <a:p>
            <a:pPr lvl="0"/>
            <a:r>
              <a:rPr lang="en-IN" sz="2800" dirty="0" err="1" smtClean="0"/>
              <a:t>Vijayanagara</a:t>
            </a:r>
            <a:r>
              <a:rPr lang="en-IN" sz="2800" dirty="0" smtClean="0"/>
              <a:t> architecture: </a:t>
            </a:r>
            <a:r>
              <a:rPr lang="en-IN" sz="2800" dirty="0" err="1" smtClean="0"/>
              <a:t>Hampi</a:t>
            </a:r>
            <a:r>
              <a:rPr lang="en-IN" sz="2800" dirty="0" smtClean="0"/>
              <a:t>, temples</a:t>
            </a:r>
            <a:endParaRPr lang="en-US" sz="2800" dirty="0" smtClean="0"/>
          </a:p>
          <a:p>
            <a:pPr lvl="0"/>
            <a:r>
              <a:rPr lang="en-IN" sz="2800" dirty="0" smtClean="0"/>
              <a:t>Regional styles and influences</a:t>
            </a:r>
            <a:endParaRPr lang="en-US" sz="2800" dirty="0" smtClean="0"/>
          </a:p>
          <a:p>
            <a:pPr lvl="0"/>
            <a:r>
              <a:rPr lang="en-IN" sz="2800" dirty="0" smtClean="0"/>
              <a:t>Agrarian economy: land revenue systems</a:t>
            </a:r>
            <a:endParaRPr lang="en-US" sz="2800" dirty="0" smtClean="0"/>
          </a:p>
          <a:p>
            <a:pPr lvl="0"/>
            <a:r>
              <a:rPr lang="en-IN" sz="2800" dirty="0" smtClean="0"/>
              <a:t>Trade and commerce: Indian Ocean trade routes</a:t>
            </a:r>
            <a:endParaRPr lang="en-US" sz="2800" dirty="0" smtClean="0"/>
          </a:p>
          <a:p>
            <a:pPr lvl="0"/>
            <a:r>
              <a:rPr lang="en-IN" sz="2800" dirty="0" smtClean="0"/>
              <a:t>Impact of European trading companies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02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Decline of Late Medieval Empires and legacy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Factors leading to the decline of the Delhi Sultanate, </a:t>
            </a:r>
            <a:r>
              <a:rPr lang="en-IN" dirty="0" err="1" smtClean="0"/>
              <a:t>Vijayanagara</a:t>
            </a:r>
            <a:r>
              <a:rPr lang="en-IN" dirty="0" smtClean="0"/>
              <a:t> Empire, and </a:t>
            </a:r>
            <a:r>
              <a:rPr lang="en-IN" dirty="0" err="1" smtClean="0"/>
              <a:t>Mughal</a:t>
            </a:r>
            <a:r>
              <a:rPr lang="en-IN" dirty="0" smtClean="0"/>
              <a:t> Empire</a:t>
            </a:r>
            <a:endParaRPr lang="en-US" dirty="0" smtClean="0"/>
          </a:p>
          <a:p>
            <a:pPr lvl="0"/>
            <a:r>
              <a:rPr lang="en-IN" dirty="0" smtClean="0"/>
              <a:t>Rise of European powers: Portuguese, Dutch, British</a:t>
            </a:r>
            <a:endParaRPr lang="en-US" dirty="0" smtClean="0"/>
          </a:p>
          <a:p>
            <a:pPr lvl="0"/>
            <a:r>
              <a:rPr lang="en-IN" dirty="0" smtClean="0"/>
              <a:t>Cultural synthesis and heritage</a:t>
            </a:r>
            <a:endParaRPr lang="en-US" dirty="0" smtClean="0"/>
          </a:p>
          <a:p>
            <a:pPr lvl="0"/>
            <a:r>
              <a:rPr lang="en-IN" dirty="0" smtClean="0"/>
              <a:t>Influence on modern India</a:t>
            </a:r>
            <a:endParaRPr lang="en-US" dirty="0" smtClean="0"/>
          </a:p>
          <a:p>
            <a:pPr lvl="0"/>
            <a:r>
              <a:rPr lang="en-IN" dirty="0" smtClean="0"/>
              <a:t>Preservation of monuments and cultural practices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264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Recap of key points about Late Medieval Indian history and culture</a:t>
            </a:r>
          </a:p>
          <a:p>
            <a:pPr lvl="0"/>
            <a:endParaRPr lang="en-US" dirty="0" smtClean="0"/>
          </a:p>
          <a:p>
            <a:pPr lvl="0"/>
            <a:r>
              <a:rPr lang="en-IN" dirty="0" smtClean="0"/>
              <a:t>Importance of studying this period in understanding India's socio-cultural evolution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8392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Recap of key points about Late Medieval Indian history and culture</a:t>
            </a:r>
          </a:p>
          <a:p>
            <a:pPr lvl="0"/>
            <a:endParaRPr lang="en-US" dirty="0" smtClean="0"/>
          </a:p>
          <a:p>
            <a:pPr lvl="0"/>
            <a:r>
              <a:rPr lang="en-IN" dirty="0" smtClean="0"/>
              <a:t>Importance of studying this period in understanding India's socio-cultural evolution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0890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251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Dr.B.brahmaiah</vt:lpstr>
      <vt:lpstr>Title: Late Medieval Indian History and Culture </vt:lpstr>
      <vt:lpstr>Regional Kingdoms</vt:lpstr>
      <vt:lpstr>Mughal Empire (1526-1857 AD) </vt:lpstr>
      <vt:lpstr>Art and Architecture and Trade</vt:lpstr>
      <vt:lpstr>Decline of Late Medieval Empires and legacy </vt:lpstr>
      <vt:lpstr>Conclusion 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Title: Late Medieval Indian History and Culture </dc:title>
  <dc:creator>admin</dc:creator>
  <cp:lastModifiedBy>Systyem 08</cp:lastModifiedBy>
  <cp:revision>9</cp:revision>
  <dcterms:created xsi:type="dcterms:W3CDTF">2024-06-14T09:36:31Z</dcterms:created>
  <dcterms:modified xsi:type="dcterms:W3CDTF">2024-06-26T08:37:40Z</dcterms:modified>
</cp:coreProperties>
</file>