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8" r:id="rId2"/>
    <p:sldId id="273" r:id="rId3"/>
    <p:sldId id="269" r:id="rId4"/>
    <p:sldId id="270" r:id="rId5"/>
    <p:sldId id="271" r:id="rId6"/>
    <p:sldId id="272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FB11E1E-F973-4F47-98B9-D2AD85B24866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2B5B0EE-3355-4F60-A483-F0DC4D0CEB55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B11E1E-F973-4F47-98B9-D2AD85B24866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B5B0EE-3355-4F60-A483-F0DC4D0CEB55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B11E1E-F973-4F47-98B9-D2AD85B24866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B5B0EE-3355-4F60-A483-F0DC4D0CEB55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B11E1E-F973-4F47-98B9-D2AD85B24866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B5B0EE-3355-4F60-A483-F0DC4D0CEB55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B11E1E-F973-4F47-98B9-D2AD85B24866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B5B0EE-3355-4F60-A483-F0DC4D0CEB55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B11E1E-F973-4F47-98B9-D2AD85B24866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B5B0EE-3355-4F60-A483-F0DC4D0CEB55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B11E1E-F973-4F47-98B9-D2AD85B24866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B5B0EE-3355-4F60-A483-F0DC4D0CEB55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B11E1E-F973-4F47-98B9-D2AD85B24866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B5B0EE-3355-4F60-A483-F0DC4D0CEB55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B11E1E-F973-4F47-98B9-D2AD85B24866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B5B0EE-3355-4F60-A483-F0DC4D0CEB55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FB11E1E-F973-4F47-98B9-D2AD85B24866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B5B0EE-3355-4F60-A483-F0DC4D0CEB55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FB11E1E-F973-4F47-98B9-D2AD85B24866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2B5B0EE-3355-4F60-A483-F0DC4D0CEB55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FB11E1E-F973-4F47-98B9-D2AD85B24866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2B5B0EE-3355-4F60-A483-F0DC4D0CEB55}" type="slidenum">
              <a:rPr lang="pt-BR" smtClean="0"/>
              <a:pPr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5400" dirty="0" smtClean="0"/>
              <a:t>DR.B.BRAHMAIAH</a:t>
            </a:r>
          </a:p>
          <a:p>
            <a:pPr algn="ctr">
              <a:buNone/>
            </a:pPr>
            <a:r>
              <a:rPr lang="en-US" sz="5400" dirty="0" smtClean="0"/>
              <a:t>Department of History </a:t>
            </a:r>
            <a:endParaRPr lang="en-US" sz="5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IN" sz="2000" dirty="0" smtClean="0"/>
              <a:t/>
            </a:r>
            <a:br>
              <a:rPr lang="en-IN" sz="2000" dirty="0" smtClean="0"/>
            </a:br>
            <a:r>
              <a:rPr lang="en-IN" sz="2000" dirty="0" smtClean="0"/>
              <a:t/>
            </a:r>
            <a:br>
              <a:rPr lang="en-IN" sz="2000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01078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IN" b="1" dirty="0" smtClean="0"/>
              <a:t>Renaissance (14th to 17th centuries)</a:t>
            </a:r>
            <a:endParaRPr lang="en-US" dirty="0" smtClean="0"/>
          </a:p>
          <a:p>
            <a:r>
              <a:rPr lang="en-IN" b="1" dirty="0" smtClean="0"/>
              <a:t>Origins and Spread</a:t>
            </a:r>
          </a:p>
          <a:p>
            <a:pPr lvl="0"/>
            <a:r>
              <a:rPr lang="en-IN" b="1" dirty="0" smtClean="0"/>
              <a:t>Impact on Science and Philosophy:</a:t>
            </a:r>
            <a:endParaRPr lang="en-US" dirty="0" smtClean="0"/>
          </a:p>
          <a:p>
            <a:r>
              <a:rPr lang="en-IN" b="1" dirty="0" smtClean="0"/>
              <a:t>Reformation and Counter-Reformation</a:t>
            </a:r>
          </a:p>
          <a:p>
            <a:r>
              <a:rPr lang="en-IN" b="1" dirty="0" smtClean="0"/>
              <a:t>Martin Luther and Protestant Reformation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N" sz="2400" dirty="0" smtClean="0"/>
              <a:t>Title</a:t>
            </a:r>
            <a:r>
              <a:rPr lang="en-IN" sz="2400" dirty="0" smtClean="0">
                <a:solidFill>
                  <a:srgbClr val="FF0000"/>
                </a:solidFill>
              </a:rPr>
              <a:t>: Age of Rationalism and Humanism: The World between 15th and 18th Centuries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/>
              <a:t>Philosophy of Enlightenment</a:t>
            </a:r>
          </a:p>
          <a:p>
            <a:r>
              <a:rPr lang="en-IN" b="1" dirty="0" smtClean="0"/>
              <a:t>Impact on Society and Politics</a:t>
            </a:r>
          </a:p>
          <a:p>
            <a:r>
              <a:rPr lang="en-IN" b="1" dirty="0" smtClean="0"/>
              <a:t>Scientific Revolution</a:t>
            </a:r>
          </a:p>
          <a:p>
            <a:r>
              <a:rPr lang="en-IN" b="1" dirty="0" smtClean="0"/>
              <a:t>Impact on Worldview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Enlightenment (17th and 18th centuries)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98319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lvl="1"/>
            <a:r>
              <a:rPr lang="en-IN" dirty="0" smtClean="0"/>
              <a:t>European exploration of the Americas, Africa, and Asia</a:t>
            </a:r>
          </a:p>
          <a:p>
            <a:endParaRPr lang="en-US" dirty="0" smtClean="0"/>
          </a:p>
          <a:p>
            <a:pPr lvl="1"/>
            <a:r>
              <a:rPr lang="en-IN" dirty="0" smtClean="0"/>
              <a:t>Trade routes and global interactions</a:t>
            </a:r>
            <a:endParaRPr lang="en-US" sz="2400" dirty="0" smtClean="0"/>
          </a:p>
          <a:p>
            <a:endParaRPr lang="en-US" dirty="0" smtClean="0"/>
          </a:p>
          <a:p>
            <a:pPr lvl="1"/>
            <a:r>
              <a:rPr lang="en-IN" dirty="0" smtClean="0"/>
              <a:t>Cultural exchange and colonialism</a:t>
            </a:r>
            <a:endParaRPr lang="en-US" sz="2400" dirty="0" smtClean="0"/>
          </a:p>
          <a:p>
            <a:pPr lvl="1"/>
            <a:endParaRPr lang="en-US" sz="24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IN" b="1" dirty="0" smtClean="0"/>
              <a:t>Age of Exploration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41728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/>
              <a:t>Literary Movements</a:t>
            </a:r>
          </a:p>
          <a:p>
            <a:r>
              <a:rPr lang="en-IN" b="1" dirty="0" smtClean="0"/>
              <a:t>Art and Architecture</a:t>
            </a:r>
          </a:p>
          <a:p>
            <a:r>
              <a:rPr lang="en-IN" b="1" dirty="0" smtClean="0"/>
              <a:t>Impact on Modern Thought</a:t>
            </a:r>
          </a:p>
          <a:p>
            <a:r>
              <a:rPr lang="en-IN" b="1" dirty="0" smtClean="0"/>
              <a:t>Continued Influence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Literature and Culture, Legacy of Rationalism and Humanism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18672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dirty="0" smtClean="0"/>
              <a:t>Recap of key points about the Age of Rationalism and Humanism</a:t>
            </a:r>
            <a:endParaRPr lang="en-US" dirty="0" smtClean="0"/>
          </a:p>
          <a:p>
            <a:pPr lvl="0"/>
            <a:r>
              <a:rPr lang="en-IN" dirty="0" smtClean="0"/>
              <a:t>Importance of intellectual revolutions in shaping the modern world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IN" b="1" dirty="0" smtClean="0"/>
              <a:t>Conclusion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567013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</TotalTime>
  <Words>126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   </vt:lpstr>
      <vt:lpstr>Title: Age of Rationalism and Humanism: The World between 15th and 18th Centuries</vt:lpstr>
      <vt:lpstr>Enlightenment (17th and 18th centuries) </vt:lpstr>
      <vt:lpstr>Age of Exploration</vt:lpstr>
      <vt:lpstr>Literature and Culture, Legacy of Rationalism and Humanism</vt:lpstr>
      <vt:lpstr>Conclusion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Title: Age of Rationalism and Humanism: The World between 15th and 18th Centuries </dc:title>
  <dc:creator>admin</dc:creator>
  <cp:lastModifiedBy>Systyem 08</cp:lastModifiedBy>
  <cp:revision>4</cp:revision>
  <dcterms:created xsi:type="dcterms:W3CDTF">2024-06-14T09:58:04Z</dcterms:created>
  <dcterms:modified xsi:type="dcterms:W3CDTF">2024-06-26T08:52:50Z</dcterms:modified>
</cp:coreProperties>
</file>