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82" r:id="rId2"/>
    <p:sldId id="281" r:id="rId3"/>
    <p:sldId id="273" r:id="rId4"/>
    <p:sldId id="274" r:id="rId5"/>
    <p:sldId id="275" r:id="rId6"/>
    <p:sldId id="276" r:id="rId7"/>
    <p:sldId id="277" r:id="rId8"/>
    <p:sldId id="278" r:id="rId9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7A0B0F-CCA0-4684-A091-680681667FC4}" type="datetimeFigureOut">
              <a:rPr lang="en-US" smtClean="0"/>
              <a:t>6/26/2024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BB43D1-DC0B-4706-AA26-7CA74505A57C}" type="slidenum">
              <a:rPr lang="en-IN" smtClean="0"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77EF3F-FCF4-49DD-9B38-8210D611FFA3}" type="slidenum">
              <a:rPr lang="pt-BR" smtClean="0"/>
              <a:pPr/>
              <a:t>1</a:t>
            </a:fld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A4021-1244-44A6-995C-0D7CE0366144}" type="datetimeFigureOut">
              <a:rPr lang="pt-BR" smtClean="0"/>
              <a:pPr/>
              <a:t>26/06/2024</a:t>
            </a:fld>
            <a:endParaRPr lang="pt-BR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63EF6-87C5-45D9-A933-12CFC44DCA11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A4021-1244-44A6-995C-0D7CE0366144}" type="datetimeFigureOut">
              <a:rPr lang="pt-BR" smtClean="0"/>
              <a:pPr/>
              <a:t>26/06/2024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63EF6-87C5-45D9-A933-12CFC44DCA11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A4021-1244-44A6-995C-0D7CE0366144}" type="datetimeFigureOut">
              <a:rPr lang="pt-BR" smtClean="0"/>
              <a:pPr/>
              <a:t>26/06/2024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63EF6-87C5-45D9-A933-12CFC44DCA11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A4021-1244-44A6-995C-0D7CE0366144}" type="datetimeFigureOut">
              <a:rPr lang="pt-BR" smtClean="0"/>
              <a:pPr/>
              <a:t>26/06/2024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63EF6-87C5-45D9-A933-12CFC44DCA11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A4021-1244-44A6-995C-0D7CE0366144}" type="datetimeFigureOut">
              <a:rPr lang="pt-BR" smtClean="0"/>
              <a:pPr/>
              <a:t>26/06/2024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63EF6-87C5-45D9-A933-12CFC44DCA11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A4021-1244-44A6-995C-0D7CE0366144}" type="datetimeFigureOut">
              <a:rPr lang="pt-BR" smtClean="0"/>
              <a:pPr/>
              <a:t>26/06/2024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63EF6-87C5-45D9-A933-12CFC44DCA11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A4021-1244-44A6-995C-0D7CE0366144}" type="datetimeFigureOut">
              <a:rPr lang="pt-BR" smtClean="0"/>
              <a:pPr/>
              <a:t>26/06/2024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63EF6-87C5-45D9-A933-12CFC44DCA11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A4021-1244-44A6-995C-0D7CE0366144}" type="datetimeFigureOut">
              <a:rPr lang="pt-BR" smtClean="0"/>
              <a:pPr/>
              <a:t>26/06/2024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63EF6-87C5-45D9-A933-12CFC44DCA11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A4021-1244-44A6-995C-0D7CE0366144}" type="datetimeFigureOut">
              <a:rPr lang="pt-BR" smtClean="0"/>
              <a:pPr/>
              <a:t>26/06/2024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63EF6-87C5-45D9-A933-12CFC44DCA11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A4021-1244-44A6-995C-0D7CE0366144}" type="datetimeFigureOut">
              <a:rPr lang="pt-BR" smtClean="0"/>
              <a:pPr/>
              <a:t>26/06/2024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63EF6-87C5-45D9-A933-12CFC44DCA11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A4021-1244-44A6-995C-0D7CE0366144}" type="datetimeFigureOut">
              <a:rPr lang="pt-BR" smtClean="0"/>
              <a:pPr/>
              <a:t>26/06/2024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88363EF6-87C5-45D9-A933-12CFC44DCA11}" type="slidenum">
              <a:rPr lang="pt-BR" smtClean="0"/>
              <a:pPr/>
              <a:t>‹#›</a:t>
            </a:fld>
            <a:endParaRPr lang="pt-B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74A4021-1244-44A6-995C-0D7CE0366144}" type="datetimeFigureOut">
              <a:rPr lang="pt-BR" smtClean="0"/>
              <a:pPr/>
              <a:t>26/06/2024</a:t>
            </a:fld>
            <a:endParaRPr lang="pt-BR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8363EF6-87C5-45D9-A933-12CFC44DCA11}" type="slidenum">
              <a:rPr lang="pt-BR" smtClean="0"/>
              <a:pPr/>
              <a:t>‹#›</a:t>
            </a:fld>
            <a:endParaRPr lang="pt-BR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IN" b="1" dirty="0"/>
              <a:t>DANTULURI NARAYANA RAJU COLLEGE (Autonomous), BHIMAVARAM – 534 202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lvl="0"/>
            <a:r>
              <a:rPr lang="en-US" dirty="0" smtClean="0">
                <a:solidFill>
                  <a:srgbClr val="00B050"/>
                </a:solidFill>
              </a:rPr>
              <a:t>Department of History </a:t>
            </a:r>
          </a:p>
          <a:p>
            <a:pPr lvl="0"/>
            <a:r>
              <a:rPr lang="en-US" dirty="0" smtClean="0">
                <a:solidFill>
                  <a:srgbClr val="00B050"/>
                </a:solidFill>
              </a:rPr>
              <a:t>Dr. B. </a:t>
            </a:r>
            <a:r>
              <a:rPr lang="en-US" dirty="0" err="1" smtClean="0">
                <a:solidFill>
                  <a:srgbClr val="00B050"/>
                </a:solidFill>
              </a:rPr>
              <a:t>Brahmaiah</a:t>
            </a:r>
            <a:endParaRPr lang="en-US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27139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IN" sz="2400" dirty="0" smtClean="0"/>
              <a:t>Title: </a:t>
            </a:r>
            <a:r>
              <a:rPr lang="en-IN" sz="2400" dirty="0" smtClean="0">
                <a:solidFill>
                  <a:srgbClr val="FF0000"/>
                </a:solidFill>
              </a:rPr>
              <a:t>Social Reform Movements and Freedom Struggle (1820 to 1947 AD)</a:t>
            </a:r>
            <a:r>
              <a:rPr lang="en-US" sz="2400" dirty="0" smtClean="0"/>
              <a:t/>
            </a:r>
            <a:br>
              <a:rPr lang="en-US" sz="2400" dirty="0" smtClean="0"/>
            </a:b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b="1" dirty="0" smtClean="0"/>
              <a:t>Socio-Religious Reform Movements</a:t>
            </a:r>
          </a:p>
          <a:p>
            <a:pPr lvl="0"/>
            <a:r>
              <a:rPr lang="en-IN" b="1" dirty="0" err="1" smtClean="0"/>
              <a:t>Brahmo</a:t>
            </a:r>
            <a:r>
              <a:rPr lang="en-IN" b="1" dirty="0" smtClean="0"/>
              <a:t> </a:t>
            </a:r>
            <a:r>
              <a:rPr lang="en-IN" b="1" dirty="0" err="1" smtClean="0"/>
              <a:t>Samaj</a:t>
            </a:r>
            <a:r>
              <a:rPr lang="en-IN" b="1" dirty="0" smtClean="0"/>
              <a:t> (1828):</a:t>
            </a:r>
            <a:endParaRPr lang="en-US" sz="2800" dirty="0" smtClean="0"/>
          </a:p>
          <a:p>
            <a:pPr lvl="1">
              <a:buNone/>
            </a:pPr>
            <a:r>
              <a:rPr lang="en-IN" dirty="0" smtClean="0"/>
              <a:t> Raja Ram Mohan Roy</a:t>
            </a:r>
            <a:r>
              <a:rPr lang="en-US" sz="2400" dirty="0" smtClean="0"/>
              <a:t>,</a:t>
            </a:r>
            <a:r>
              <a:rPr lang="en-IN" dirty="0" smtClean="0"/>
              <a:t>Principles and objectives</a:t>
            </a:r>
            <a:r>
              <a:rPr lang="en-US" sz="2400" dirty="0" smtClean="0"/>
              <a:t>,</a:t>
            </a:r>
            <a:r>
              <a:rPr lang="en-IN" dirty="0" smtClean="0"/>
              <a:t>Impact on Indian society and culture</a:t>
            </a:r>
            <a:endParaRPr lang="en-US" sz="2400" dirty="0" smtClean="0"/>
          </a:p>
          <a:p>
            <a:pPr lvl="0"/>
            <a:r>
              <a:rPr lang="en-IN" b="1" dirty="0" err="1" smtClean="0"/>
              <a:t>Arya</a:t>
            </a:r>
            <a:r>
              <a:rPr lang="en-IN" b="1" dirty="0" smtClean="0"/>
              <a:t> </a:t>
            </a:r>
            <a:r>
              <a:rPr lang="en-IN" b="1" dirty="0" err="1" smtClean="0"/>
              <a:t>Samaj</a:t>
            </a:r>
            <a:r>
              <a:rPr lang="en-IN" b="1" dirty="0" smtClean="0"/>
              <a:t> (1875):</a:t>
            </a:r>
            <a:endParaRPr lang="en-US" sz="2800" dirty="0" smtClean="0"/>
          </a:p>
          <a:p>
            <a:pPr lvl="1">
              <a:buNone/>
            </a:pPr>
            <a:r>
              <a:rPr lang="en-IN" dirty="0" smtClean="0"/>
              <a:t>Swami </a:t>
            </a:r>
            <a:r>
              <a:rPr lang="en-IN" dirty="0" err="1" smtClean="0"/>
              <a:t>Dayananda</a:t>
            </a:r>
            <a:r>
              <a:rPr lang="en-IN" dirty="0" smtClean="0"/>
              <a:t> </a:t>
            </a:r>
            <a:r>
              <a:rPr lang="en-IN" dirty="0" err="1" smtClean="0"/>
              <a:t>Saraswati</a:t>
            </a:r>
            <a:endParaRPr lang="en-US" sz="24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384032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IN" b="1" dirty="0" smtClean="0"/>
              <a:t>Women's Reform Movements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IN" b="1" dirty="0" smtClean="0"/>
              <a:t>Women’s Education and Empowerment:</a:t>
            </a:r>
            <a:endParaRPr lang="en-US" dirty="0" smtClean="0"/>
          </a:p>
          <a:p>
            <a:r>
              <a:rPr lang="en-IN" b="1" dirty="0" smtClean="0"/>
              <a:t>Sati Abolition Movement</a:t>
            </a:r>
          </a:p>
          <a:p>
            <a:r>
              <a:rPr lang="en-IN" dirty="0" smtClean="0"/>
              <a:t>Role of Raja Ram Mohan Roy and </a:t>
            </a:r>
            <a:r>
              <a:rPr lang="en-IN" dirty="0" err="1" smtClean="0"/>
              <a:t>Ishwar</a:t>
            </a:r>
            <a:r>
              <a:rPr lang="en-IN" dirty="0" smtClean="0"/>
              <a:t> Chandra </a:t>
            </a:r>
            <a:r>
              <a:rPr lang="en-IN" dirty="0" err="1" smtClean="0"/>
              <a:t>Vidyasagar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000069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Moderates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Activities of moderates</a:t>
            </a:r>
          </a:p>
          <a:p>
            <a:r>
              <a:rPr lang="en-US" dirty="0" smtClean="0"/>
              <a:t>Reforms of moderates</a:t>
            </a:r>
          </a:p>
          <a:p>
            <a:r>
              <a:rPr lang="en-US" dirty="0" smtClean="0"/>
              <a:t>Plea manner of moderates</a:t>
            </a:r>
          </a:p>
          <a:p>
            <a:r>
              <a:rPr lang="en-US" dirty="0" smtClean="0"/>
              <a:t>British raj actions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943299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Extremists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Lalalajapath</a:t>
            </a:r>
            <a:r>
              <a:rPr lang="en-US" dirty="0" smtClean="0"/>
              <a:t> </a:t>
            </a:r>
            <a:r>
              <a:rPr lang="en-US" dirty="0" err="1" smtClean="0"/>
              <a:t>Roi</a:t>
            </a:r>
            <a:endParaRPr lang="en-US" dirty="0" smtClean="0"/>
          </a:p>
          <a:p>
            <a:r>
              <a:rPr lang="en-US" dirty="0" err="1" smtClean="0"/>
              <a:t>Balaganghadhar</a:t>
            </a:r>
            <a:r>
              <a:rPr lang="en-US" dirty="0" smtClean="0"/>
              <a:t> </a:t>
            </a:r>
            <a:r>
              <a:rPr lang="en-US" dirty="0" err="1" smtClean="0"/>
              <a:t>Tilak</a:t>
            </a:r>
            <a:endParaRPr lang="en-US" dirty="0" smtClean="0"/>
          </a:p>
          <a:p>
            <a:r>
              <a:rPr lang="en-US" dirty="0" err="1" smtClean="0"/>
              <a:t>Bipin</a:t>
            </a:r>
            <a:r>
              <a:rPr lang="en-US" dirty="0" smtClean="0"/>
              <a:t> Chandra Pal</a:t>
            </a:r>
          </a:p>
          <a:p>
            <a:r>
              <a:rPr lang="en-US" dirty="0" err="1" smtClean="0"/>
              <a:t>Arabind</a:t>
            </a:r>
            <a:r>
              <a:rPr lang="en-US" dirty="0" smtClean="0"/>
              <a:t> </a:t>
            </a:r>
            <a:r>
              <a:rPr lang="en-US" dirty="0" err="1" smtClean="0"/>
              <a:t>Ghosh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0995756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IN" b="1" dirty="0" smtClean="0"/>
              <a:t>Revolutionary Movements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 lvl="1">
              <a:buNone/>
            </a:pPr>
            <a:r>
              <a:rPr lang="en-IN" dirty="0" smtClean="0"/>
              <a:t>&gt; Contributions of </a:t>
            </a:r>
            <a:r>
              <a:rPr lang="en-IN" dirty="0" err="1" smtClean="0"/>
              <a:t>Bhagat</a:t>
            </a:r>
            <a:r>
              <a:rPr lang="en-IN" dirty="0" smtClean="0"/>
              <a:t> Singh, </a:t>
            </a:r>
            <a:r>
              <a:rPr lang="en-IN" dirty="0" err="1" smtClean="0"/>
              <a:t>Chandrashekhar</a:t>
            </a:r>
            <a:endParaRPr lang="en-IN" dirty="0" smtClean="0"/>
          </a:p>
          <a:p>
            <a:pPr lvl="1">
              <a:buNone/>
            </a:pPr>
            <a:r>
              <a:rPr lang="en-IN" dirty="0" smtClean="0"/>
              <a:t>Azad, and others</a:t>
            </a:r>
            <a:endParaRPr lang="en-US" sz="2400" dirty="0" smtClean="0"/>
          </a:p>
          <a:p>
            <a:pPr lvl="1">
              <a:buNone/>
            </a:pPr>
            <a:r>
              <a:rPr lang="en-IN" dirty="0" smtClean="0"/>
              <a:t>&gt; Armed resistance against colonial rule</a:t>
            </a:r>
            <a:endParaRPr lang="en-US" sz="2400" dirty="0" smtClean="0"/>
          </a:p>
          <a:p>
            <a:pPr lvl="1">
              <a:buNone/>
            </a:pPr>
            <a:r>
              <a:rPr lang="en-IN" dirty="0" smtClean="0"/>
              <a:t>&gt; Impact on the freedom struggle</a:t>
            </a:r>
            <a:endParaRPr lang="en-US" sz="24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781532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IN" b="1" dirty="0" smtClean="0"/>
              <a:t>Mahatma Gandhi (1869-1948) and freedom to our Nation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 lvl="1"/>
            <a:r>
              <a:rPr lang="en-IN" dirty="0" smtClean="0"/>
              <a:t>Various movements of </a:t>
            </a:r>
            <a:r>
              <a:rPr lang="en-IN" dirty="0" err="1" smtClean="0"/>
              <a:t>Gandhiji</a:t>
            </a:r>
            <a:endParaRPr lang="en-IN" dirty="0" smtClean="0"/>
          </a:p>
          <a:p>
            <a:pPr lvl="1"/>
            <a:r>
              <a:rPr lang="en-IN" dirty="0" smtClean="0"/>
              <a:t>Leadership in the Indian National Movement</a:t>
            </a:r>
            <a:endParaRPr lang="en-US" sz="2400" dirty="0" smtClean="0"/>
          </a:p>
          <a:p>
            <a:pPr lvl="1"/>
            <a:r>
              <a:rPr lang="en-IN" dirty="0" smtClean="0"/>
              <a:t>Advocacy of non-violence and civil disobedience</a:t>
            </a:r>
            <a:endParaRPr lang="en-US" sz="2400" dirty="0" smtClean="0"/>
          </a:p>
          <a:p>
            <a:pPr lvl="1"/>
            <a:r>
              <a:rPr lang="en-IN" dirty="0" smtClean="0"/>
              <a:t>Impact on mass mobilization and grassroots movements</a:t>
            </a:r>
          </a:p>
          <a:p>
            <a:pPr lvl="1"/>
            <a:r>
              <a:rPr lang="en-IN" sz="2400" dirty="0" err="1" smtClean="0"/>
              <a:t>lndian</a:t>
            </a:r>
            <a:r>
              <a:rPr lang="en-IN" sz="2400" dirty="0" smtClean="0"/>
              <a:t> got independence</a:t>
            </a:r>
            <a:endParaRPr lang="en-US" sz="2400" dirty="0" smtClean="0"/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62312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IN" b="1" dirty="0" smtClean="0"/>
              <a:t>Conclusion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IN" dirty="0" smtClean="0"/>
              <a:t>Recap of key points about Social Reform Movements and Freedom Struggle (1820 to 1947 AD)</a:t>
            </a:r>
            <a:endParaRPr lang="en-US" dirty="0" smtClean="0"/>
          </a:p>
          <a:p>
            <a:pPr lvl="0"/>
            <a:r>
              <a:rPr lang="en-IN" dirty="0" smtClean="0"/>
              <a:t>Importance of collective efforts in achieving independence and social justice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4401653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</TotalTime>
  <Words>200</Words>
  <Application>Microsoft Office PowerPoint</Application>
  <PresentationFormat>On-screen Show (4:3)</PresentationFormat>
  <Paragraphs>40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Flow</vt:lpstr>
      <vt:lpstr>DANTULURI NARAYANA RAJU COLLEGE (Autonomous), BHIMAVARAM – 534 202 </vt:lpstr>
      <vt:lpstr>Title: Social Reform Movements and Freedom Struggle (1820 to 1947 AD) </vt:lpstr>
      <vt:lpstr>Women's Reform Movements </vt:lpstr>
      <vt:lpstr>Moderates</vt:lpstr>
      <vt:lpstr>Extremists</vt:lpstr>
      <vt:lpstr>Revolutionary Movements</vt:lpstr>
      <vt:lpstr>Mahatma Gandhi (1869-1948) and freedom to our Nation</vt:lpstr>
      <vt:lpstr>Conclusion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Title: Social Reform Movements and Freedom Struggle (1820 to 1947 AD) </dc:title>
  <dc:creator>admin</dc:creator>
  <cp:lastModifiedBy>Systyem 08</cp:lastModifiedBy>
  <cp:revision>7</cp:revision>
  <dcterms:created xsi:type="dcterms:W3CDTF">2024-06-14T09:43:04Z</dcterms:created>
  <dcterms:modified xsi:type="dcterms:W3CDTF">2024-06-26T08:49:27Z</dcterms:modified>
</cp:coreProperties>
</file>