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76" r:id="rId2"/>
    <p:sldId id="277" r:id="rId3"/>
    <p:sldId id="268" r:id="rId4"/>
    <p:sldId id="269" r:id="rId5"/>
    <p:sldId id="270" r:id="rId6"/>
    <p:sldId id="271" r:id="rId7"/>
    <p:sldId id="272" r:id="rId8"/>
    <p:sldId id="273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ADA866-B42B-48C8-B4D6-8892D2150C09}" type="datetimeFigureOut">
              <a:rPr lang="en-US" smtClean="0"/>
              <a:t>6/26/2024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1C46B-4D30-4EF8-A151-37AF1731C05E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7EF3F-FCF4-49DD-9B38-8210D611FFA3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72A9-D67E-4A7E-B1ED-A9A80E263521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A07B-ECD0-4756-9F19-8F61D3D198D9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72A9-D67E-4A7E-B1ED-A9A80E263521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A07B-ECD0-4756-9F19-8F61D3D198D9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72A9-D67E-4A7E-B1ED-A9A80E263521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A07B-ECD0-4756-9F19-8F61D3D198D9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72A9-D67E-4A7E-B1ED-A9A80E263521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A07B-ECD0-4756-9F19-8F61D3D198D9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72A9-D67E-4A7E-B1ED-A9A80E263521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A07B-ECD0-4756-9F19-8F61D3D198D9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72A9-D67E-4A7E-B1ED-A9A80E263521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A07B-ECD0-4756-9F19-8F61D3D198D9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72A9-D67E-4A7E-B1ED-A9A80E263521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A07B-ECD0-4756-9F19-8F61D3D198D9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72A9-D67E-4A7E-B1ED-A9A80E263521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A07B-ECD0-4756-9F19-8F61D3D198D9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72A9-D67E-4A7E-B1ED-A9A80E263521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A07B-ECD0-4756-9F19-8F61D3D198D9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72A9-D67E-4A7E-B1ED-A9A80E263521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A07B-ECD0-4756-9F19-8F61D3D198D9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72A9-D67E-4A7E-B1ED-A9A80E263521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4B9A07B-ECD0-4756-9F19-8F61D3D198D9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E472A9-D67E-4A7E-B1ED-A9A80E263521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B9A07B-ECD0-4756-9F19-8F61D3D198D9}" type="slidenum">
              <a:rPr lang="pt-BR" smtClean="0"/>
              <a:pPr/>
              <a:t>‹#›</a:t>
            </a:fld>
            <a:endParaRPr lang="pt-B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DANTULURI NARAYANA RAJU COLLEGE (Autonomous), BHIMAVARAM – 534 202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rgbClr val="00B050"/>
                </a:solidFill>
              </a:rPr>
              <a:t>Department of History </a:t>
            </a:r>
          </a:p>
          <a:p>
            <a:pPr lvl="0"/>
            <a:r>
              <a:rPr lang="en-US" dirty="0" smtClean="0">
                <a:solidFill>
                  <a:srgbClr val="00B050"/>
                </a:solidFill>
              </a:rPr>
              <a:t>Dr. B. </a:t>
            </a:r>
            <a:r>
              <a:rPr lang="en-US" dirty="0" err="1" smtClean="0">
                <a:solidFill>
                  <a:srgbClr val="00B050"/>
                </a:solidFill>
              </a:rPr>
              <a:t>Brahmaiah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713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IN" sz="3600" dirty="0" smtClean="0"/>
              <a:t>Title</a:t>
            </a:r>
            <a:r>
              <a:rPr lang="en-IN" sz="3600" dirty="0" smtClean="0">
                <a:solidFill>
                  <a:srgbClr val="FF0000"/>
                </a:solidFill>
              </a:rPr>
              <a:t>: History and Culture of Andhra </a:t>
            </a:r>
            <a:r>
              <a:rPr lang="en-IN" sz="3600" dirty="0" err="1" smtClean="0">
                <a:solidFill>
                  <a:srgbClr val="FF0000"/>
                </a:solidFill>
              </a:rPr>
              <a:t>Desa</a:t>
            </a:r>
            <a:r>
              <a:rPr lang="en-IN" sz="3600" dirty="0" smtClean="0">
                <a:solidFill>
                  <a:srgbClr val="FF0000"/>
                </a:solidFill>
              </a:rPr>
              <a:t> (12th to 19th Century AD)</a:t>
            </a:r>
            <a:r>
              <a:rPr lang="en-IN" dirty="0" smtClean="0"/>
              <a:t/>
            </a:r>
            <a:br>
              <a:rPr lang="en-I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Kakatiya</a:t>
            </a:r>
            <a:r>
              <a:rPr lang="en-IN" dirty="0" smtClean="0"/>
              <a:t> Dynasty (12th to 14th Century AD)</a:t>
            </a:r>
          </a:p>
          <a:p>
            <a:pPr lvl="0"/>
            <a:r>
              <a:rPr lang="en-IN" dirty="0" smtClean="0"/>
              <a:t>Establishment and expansion under </a:t>
            </a:r>
            <a:r>
              <a:rPr lang="en-IN" dirty="0" err="1" smtClean="0"/>
              <a:t>Ganapati</a:t>
            </a:r>
            <a:r>
              <a:rPr lang="en-IN" dirty="0" smtClean="0"/>
              <a:t> </a:t>
            </a:r>
            <a:r>
              <a:rPr lang="en-IN" dirty="0" err="1" smtClean="0"/>
              <a:t>Deva</a:t>
            </a:r>
            <a:endParaRPr lang="en-IN" dirty="0" smtClean="0"/>
          </a:p>
          <a:p>
            <a:pPr lvl="0"/>
            <a:r>
              <a:rPr lang="en-IN" dirty="0" smtClean="0"/>
              <a:t>Architectural achievements: Warangal Fort, Thousand Pillar Temple</a:t>
            </a:r>
          </a:p>
          <a:p>
            <a:pPr lvl="0"/>
            <a:r>
              <a:rPr lang="en-IN" dirty="0" smtClean="0"/>
              <a:t>Decline and impact on regional history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81687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err="1" smtClean="0"/>
              <a:t>Vijayanagara</a:t>
            </a:r>
            <a:r>
              <a:rPr lang="en-IN" b="1" dirty="0" smtClean="0"/>
              <a:t> Empire (14th to 16th Century AD)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Rise under </a:t>
            </a:r>
            <a:r>
              <a:rPr lang="en-IN" dirty="0" err="1" smtClean="0"/>
              <a:t>Harihara</a:t>
            </a:r>
            <a:r>
              <a:rPr lang="en-IN" dirty="0" smtClean="0"/>
              <a:t> and </a:t>
            </a:r>
            <a:r>
              <a:rPr lang="en-IN" dirty="0" err="1" smtClean="0"/>
              <a:t>Bukka</a:t>
            </a:r>
            <a:endParaRPr lang="en-IN" dirty="0" smtClean="0"/>
          </a:p>
          <a:p>
            <a:pPr lvl="0"/>
            <a:r>
              <a:rPr lang="en-IN" dirty="0" smtClean="0"/>
              <a:t>Administration and cultural patronage</a:t>
            </a:r>
          </a:p>
          <a:p>
            <a:pPr lvl="0"/>
            <a:r>
              <a:rPr lang="en-IN" dirty="0" smtClean="0"/>
              <a:t>Influence on South Indian architecture and literature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665706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IN" sz="2800" b="1" dirty="0" err="1" smtClean="0"/>
              <a:t>Bahmani</a:t>
            </a:r>
            <a:r>
              <a:rPr lang="en-IN" sz="2800" b="1" dirty="0" smtClean="0"/>
              <a:t> Sultanate, Deccan Sultanates, Reddy and </a:t>
            </a:r>
            <a:r>
              <a:rPr lang="en-IN" sz="2800" b="1" dirty="0" err="1" smtClean="0"/>
              <a:t>Velama</a:t>
            </a:r>
            <a:r>
              <a:rPr lang="en-IN" sz="2800" b="1" dirty="0" smtClean="0"/>
              <a:t> Dynasties  (14th to 16th Century AD)</a:t>
            </a:r>
            <a:r>
              <a:rPr lang="en-IN" sz="2800" dirty="0" smtClean="0"/>
              <a:t/>
            </a:r>
            <a:br>
              <a:rPr lang="en-IN" sz="2800" dirty="0" smtClean="0"/>
            </a:b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Establishment of the </a:t>
            </a:r>
            <a:r>
              <a:rPr lang="en-IN" dirty="0" err="1" smtClean="0"/>
              <a:t>Bahmani</a:t>
            </a:r>
            <a:r>
              <a:rPr lang="en-IN" dirty="0" smtClean="0"/>
              <a:t> Sultanate</a:t>
            </a:r>
          </a:p>
          <a:p>
            <a:pPr lvl="0"/>
            <a:r>
              <a:rPr lang="en-IN" dirty="0" smtClean="0"/>
              <a:t>Cultural syncretism and architectural contributions</a:t>
            </a:r>
          </a:p>
          <a:p>
            <a:pPr lvl="0"/>
            <a:r>
              <a:rPr lang="en-IN" dirty="0" smtClean="0"/>
              <a:t>Rise of the Deccan Sultanates: Golconda, </a:t>
            </a:r>
            <a:r>
              <a:rPr lang="en-IN" dirty="0" err="1" smtClean="0"/>
              <a:t>Bidar</a:t>
            </a:r>
            <a:r>
              <a:rPr lang="en-IN" dirty="0" smtClean="0"/>
              <a:t>, </a:t>
            </a:r>
            <a:r>
              <a:rPr lang="en-IN" dirty="0" err="1" smtClean="0"/>
              <a:t>Bijapur</a:t>
            </a:r>
            <a:endParaRPr lang="en-IN" dirty="0" smtClean="0"/>
          </a:p>
          <a:p>
            <a:pPr lvl="0"/>
            <a:r>
              <a:rPr lang="en-IN" dirty="0" smtClean="0"/>
              <a:t>Impact on regional politics and society</a:t>
            </a:r>
          </a:p>
          <a:p>
            <a:pPr>
              <a:buNone/>
            </a:pP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919303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IN" sz="3600" b="1" dirty="0" err="1" smtClean="0"/>
              <a:t>Qutb</a:t>
            </a:r>
            <a:r>
              <a:rPr lang="en-IN" sz="3600" b="1" dirty="0" smtClean="0"/>
              <a:t> </a:t>
            </a:r>
            <a:r>
              <a:rPr lang="en-IN" sz="3600" b="1" dirty="0" err="1" smtClean="0"/>
              <a:t>Shahi</a:t>
            </a:r>
            <a:r>
              <a:rPr lang="en-IN" sz="3600" b="1" dirty="0" smtClean="0"/>
              <a:t> Dynasty, European Trade and Colonialism (16th to 17th Century AD)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dirty="0" smtClean="0"/>
              <a:t>Foundation of Golconda Sultanate by </a:t>
            </a:r>
            <a:r>
              <a:rPr lang="en-IN" dirty="0" err="1" smtClean="0"/>
              <a:t>Quli</a:t>
            </a:r>
            <a:r>
              <a:rPr lang="en-IN" dirty="0" smtClean="0"/>
              <a:t> </a:t>
            </a:r>
            <a:r>
              <a:rPr lang="en-IN" dirty="0" err="1" smtClean="0"/>
              <a:t>Qutb</a:t>
            </a:r>
            <a:r>
              <a:rPr lang="en-IN" dirty="0" smtClean="0"/>
              <a:t> Shah</a:t>
            </a:r>
          </a:p>
          <a:p>
            <a:pPr lvl="0"/>
            <a:r>
              <a:rPr lang="en-IN" dirty="0" smtClean="0"/>
              <a:t>Architectural legacy: </a:t>
            </a:r>
            <a:r>
              <a:rPr lang="en-IN" dirty="0" err="1" smtClean="0"/>
              <a:t>Charminar</a:t>
            </a:r>
            <a:r>
              <a:rPr lang="en-IN" dirty="0" smtClean="0"/>
              <a:t>, Golconda Fort</a:t>
            </a:r>
          </a:p>
          <a:p>
            <a:pPr lvl="0"/>
            <a:r>
              <a:rPr lang="en-IN" dirty="0" smtClean="0"/>
              <a:t>Arrival of Portuguese, Dutch, and British traders</a:t>
            </a:r>
          </a:p>
          <a:p>
            <a:pPr lvl="0"/>
            <a:r>
              <a:rPr lang="en-IN" dirty="0" smtClean="0"/>
              <a:t>Establishment of colonial outposts and conflicts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229016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200" b="1" dirty="0" err="1" smtClean="0"/>
              <a:t>Mughal</a:t>
            </a:r>
            <a:r>
              <a:rPr lang="en-IN" sz="3200" b="1" dirty="0" smtClean="0"/>
              <a:t> Influence, </a:t>
            </a:r>
            <a:r>
              <a:rPr lang="en-IN" sz="3200" b="1" dirty="0" err="1" smtClean="0"/>
              <a:t>Nizam</a:t>
            </a:r>
            <a:r>
              <a:rPr lang="en-IN" sz="3200" b="1" dirty="0" smtClean="0"/>
              <a:t> Rule, Art and Architecture (17th to 19th Century AD)</a:t>
            </a:r>
            <a:r>
              <a:rPr lang="en-IN" sz="3200" dirty="0" smtClean="0"/>
              <a:t/>
            </a:r>
            <a:br>
              <a:rPr lang="en-IN" sz="3200" dirty="0" smtClean="0"/>
            </a:b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Annexation by Aurangzeb and subsequent </a:t>
            </a:r>
            <a:r>
              <a:rPr lang="en-IN" dirty="0" err="1" smtClean="0"/>
              <a:t>Nizam</a:t>
            </a:r>
            <a:r>
              <a:rPr lang="en-IN" dirty="0" smtClean="0"/>
              <a:t> rule</a:t>
            </a:r>
          </a:p>
          <a:p>
            <a:pPr lvl="0"/>
            <a:r>
              <a:rPr lang="en-IN" dirty="0" smtClean="0"/>
              <a:t>Temple architecture: </a:t>
            </a:r>
            <a:r>
              <a:rPr lang="en-IN" dirty="0" err="1" smtClean="0"/>
              <a:t>Vijayanagara</a:t>
            </a:r>
            <a:r>
              <a:rPr lang="en-IN" dirty="0" smtClean="0"/>
              <a:t> and </a:t>
            </a:r>
            <a:r>
              <a:rPr lang="en-IN" dirty="0" err="1" smtClean="0"/>
              <a:t>Kakatiya</a:t>
            </a:r>
            <a:r>
              <a:rPr lang="en-IN" dirty="0" smtClean="0"/>
              <a:t> styles</a:t>
            </a:r>
          </a:p>
          <a:p>
            <a:pPr lvl="0"/>
            <a:r>
              <a:rPr lang="en-IN" dirty="0" smtClean="0"/>
              <a:t> Golconda Fort, Warangal Fort, Influence of Persian, Islamic, and European styles</a:t>
            </a:r>
          </a:p>
          <a:p>
            <a:pPr lvl="0"/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766646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IN" b="1" dirty="0" smtClean="0"/>
              <a:t> Modern Influence and Continuity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Cultural resilience and adaptation in modern Andhra Pradesh</a:t>
            </a:r>
          </a:p>
          <a:p>
            <a:pPr lvl="0"/>
            <a:r>
              <a:rPr lang="en-IN" dirty="0" smtClean="0"/>
              <a:t>Conservation efforts for historical monuments</a:t>
            </a:r>
          </a:p>
          <a:p>
            <a:pPr lvl="0"/>
            <a:r>
              <a:rPr lang="en-IN" dirty="0" smtClean="0"/>
              <a:t>Celebrating Andhra </a:t>
            </a:r>
            <a:r>
              <a:rPr lang="en-IN" dirty="0" err="1" smtClean="0"/>
              <a:t>Pradesh's</a:t>
            </a:r>
            <a:r>
              <a:rPr lang="en-IN" dirty="0" smtClean="0"/>
              <a:t> rich cultural tapestry</a:t>
            </a:r>
          </a:p>
        </p:txBody>
      </p:sp>
    </p:spTree>
    <p:extLst>
      <p:ext uri="{BB962C8B-B14F-4D97-AF65-F5344CB8AC3E}">
        <p14:creationId xmlns="" xmlns:p14="http://schemas.microsoft.com/office/powerpoint/2010/main" val="213571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IN" b="1" dirty="0" smtClean="0"/>
              <a:t>Conclusion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Recap of key points about the History and Culture of Andhra </a:t>
            </a:r>
            <a:r>
              <a:rPr lang="en-IN" dirty="0" err="1" smtClean="0"/>
              <a:t>Desa</a:t>
            </a:r>
            <a:r>
              <a:rPr lang="en-IN" dirty="0" smtClean="0"/>
              <a:t> (12th to 19th Century AD)</a:t>
            </a:r>
          </a:p>
          <a:p>
            <a:pPr lvl="0"/>
            <a:r>
              <a:rPr lang="en-IN" dirty="0" smtClean="0"/>
              <a:t>Importance of studying regional history in understanding India's cultural diversity</a:t>
            </a:r>
          </a:p>
          <a:p>
            <a:pPr>
              <a:buNone/>
            </a:pP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0534812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279</Words>
  <Application>Microsoft Office PowerPoint</Application>
  <PresentationFormat>On-screen Show (4:3)</PresentationFormat>
  <Paragraphs>34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DANTULURI NARAYANA RAJU COLLEGE (Autonomous), BHIMAVARAM – 534 202 </vt:lpstr>
      <vt:lpstr>Title: History and Culture of Andhra Desa (12th to 19th Century AD) </vt:lpstr>
      <vt:lpstr>Vijayanagara Empire (14th to 16th Century AD) </vt:lpstr>
      <vt:lpstr>Bahmani Sultanate, Deccan Sultanates, Reddy and Velama Dynasties  (14th to 16th Century AD) </vt:lpstr>
      <vt:lpstr>Qutb Shahi Dynasty, European Trade and Colonialism (16th to 17th Century AD)</vt:lpstr>
      <vt:lpstr>Mughal Influence, Nizam Rule, Art and Architecture (17th to 19th Century AD) </vt:lpstr>
      <vt:lpstr> Modern Influence and Continuity</vt:lpstr>
      <vt:lpstr>Conclusion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Title: History and Culture of Andhra Desa (12th to 19th Century AD) </dc:title>
  <dc:creator>admin</dc:creator>
  <cp:lastModifiedBy>Systyem 08</cp:lastModifiedBy>
  <cp:revision>3</cp:revision>
  <dcterms:created xsi:type="dcterms:W3CDTF">2024-06-14T10:09:22Z</dcterms:created>
  <dcterms:modified xsi:type="dcterms:W3CDTF">2024-06-26T08:47:52Z</dcterms:modified>
</cp:coreProperties>
</file>